
<file path=[Content_Types].xml><?xml version="1.0" encoding="utf-8"?>
<Types xmlns="http://schemas.openxmlformats.org/package/2006/content-types">
  <Override PartName="/ppt/slideMasters/slideMaster3.xml" ContentType="application/vnd.openxmlformats-officedocument.presentationml.slideMaster+xml"/>
  <Override PartName="/ppt/slides/slide47.xml" ContentType="application/vnd.openxmlformats-officedocument.presentationml.slide+xml"/>
  <Override PartName="/ppt/slideLayouts/slideLayout57.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s/slide36.xml" ContentType="application/vnd.openxmlformats-officedocument.presentationml.slide+xml"/>
  <Override PartName="/ppt/slideLayouts/slideLayout46.xml" ContentType="application/vnd.openxmlformats-officedocument.presentationml.slideLayout+xml"/>
  <Override PartName="/ppt/slideLayouts/slideLayout93.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8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notesSlides/notesSlide16.xml" ContentType="application/vnd.openxmlformats-officedocument.presentationml.notesSlide+xml"/>
  <Override PartName="/ppt/theme/themeOverride1.xml" ContentType="application/vnd.openxmlformats-officedocument.themeOverride+xml"/>
  <Override PartName="/ppt/tableStyles.xml" ContentType="application/vnd.openxmlformats-officedocument.presentationml.tableStyles+xml"/>
  <Override PartName="/ppt/slideLayouts/slideLayout102.xml" ContentType="application/vnd.openxmlformats-officedocument.presentationml.slideLayout+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Layouts/slideLayout87.xml" ContentType="application/vnd.openxmlformats-officedocument.presentationml.slideLayout+xml"/>
  <Override PartName="/ppt/slideLayouts/slideLayout98.xml" ContentType="application/vnd.openxmlformats-officedocument.presentationml.slideLayout+xml"/>
  <Default Extension="png" ContentType="image/png"/>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76.xml" ContentType="application/vnd.openxmlformats-officedocument.presentationml.slideLayout+xml"/>
  <Override PartName="/customXml/itemProps2.xml" ContentType="application/vnd.openxmlformats-officedocument.customXmlProperties+xml"/>
  <Override PartName="/ppt/slideLayouts/slideLayout18.xml" ContentType="application/vnd.openxmlformats-officedocument.presentationml.slideLayout+xml"/>
  <Override PartName="/ppt/theme/theme2.xml" ContentType="application/vnd.openxmlformats-officedocument.theme+xml"/>
  <Override PartName="/ppt/slideLayouts/slideLayout65.xml" ContentType="application/vnd.openxmlformats-officedocument.presentationml.slideLayout+xml"/>
  <Override PartName="/ppt/slideLayouts/slideLayout107.xml" ContentType="application/vnd.openxmlformats-officedocument.presentationml.slideLayout+xml"/>
  <Override PartName="/ppt/theme/themeOverride6.xml" ContentType="application/vnd.openxmlformats-officedocument.themeOverride+xml"/>
  <Override PartName="/ppt/slides/slide33.xml" ContentType="application/vnd.openxmlformats-officedocument.presentationml.slide+xml"/>
  <Override PartName="/ppt/slides/slide44.xml" ContentType="application/vnd.openxmlformats-officedocument.presentationml.slide+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90.xml" ContentType="application/vnd.openxmlformats-officedocument.presentationml.slideLayout+xml"/>
  <Override PartName="/ppt/presentation.xml" ContentType="application/vnd.openxmlformats-officedocument.presentationml.presentation.main+xml"/>
  <Override PartName="/ppt/slides/slide22.xml" ContentType="application/vnd.openxmlformats-officedocument.presentationml.slide+xml"/>
  <Override PartName="/ppt/slideLayouts/slideLayout32.xml" ContentType="application/vnd.openxmlformats-officedocument.presentationml.slideLayout+xml"/>
  <Override PartName="/ppt/notesSlides/notesSlide24.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slideMasters/slideMaster5.xml" ContentType="application/vnd.openxmlformats-officedocument.presentationml.slideMaster+xml"/>
  <Override PartName="/ppt/slides/slide49.xml" ContentType="application/vnd.openxmlformats-officedocument.presentationml.slide+xml"/>
  <Override PartName="/ppt/slideLayouts/slideLayout59.xml" ContentType="application/vnd.openxmlformats-officedocument.presentationml.slideLayout+xml"/>
  <Override PartName="/ppt/theme/theme7.xml" ContentType="application/vnd.openxmlformats-officedocument.theme+xml"/>
  <Override PartName="/ppt/notesSlides/notesSlide4.xml" ContentType="application/vnd.openxmlformats-officedocument.presentationml.notesSlide+xml"/>
  <Override PartName="/ppt/slides/slide38.xml" ContentType="application/vnd.openxmlformats-officedocument.presentationml.slide+xml"/>
  <Override PartName="/ppt/slideLayouts/slideLayout48.xml" ContentType="application/vnd.openxmlformats-officedocument.presentationml.slideLayout+xml"/>
  <Override PartName="/ppt/slideLayouts/slideLayout95.xml" ContentType="application/vnd.openxmlformats-officedocument.presentationml.slideLayout+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slideLayouts/slideLayout8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notesSlides/notesSlide18.xml" ContentType="application/vnd.openxmlformats-officedocument.presentationml.notesSlide+xml"/>
  <Override PartName="/ppt/theme/themeOverride3.xml" ContentType="application/vnd.openxmlformats-officedocument.themeOverride+xml"/>
  <Override PartName="/ppt/slides/slide41.xml" ContentType="application/vnd.openxmlformats-officedocument.presentationml.slide+xml"/>
  <Override PartName="/ppt/slideLayouts/slideLayout51.xml" ContentType="application/vnd.openxmlformats-officedocument.presentationml.slideLayout+xml"/>
  <Override PartName="/ppt/slideLayouts/slideLayout104.xml" ContentType="application/vnd.openxmlformats-officedocument.presentationml.slideLayout+xml"/>
  <Override PartName="/ppt/slides/slide30.xml" ContentType="application/vnd.openxmlformats-officedocument.presentationml.slide+xml"/>
  <Override PartName="/ppt/slideLayouts/slideLayout40.xml" ContentType="application/vnd.openxmlformats-officedocument.presentationml.slideLayout+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slideLayouts/slideLayout89.xml" ContentType="application/vnd.openxmlformats-officedocument.presentationml.slideLayout+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slideMasters/slideMaster2.xml" ContentType="application/vnd.openxmlformats-officedocument.presentationml.slideMaster+xml"/>
  <Override PartName="/ppt/slideLayouts/slideLayout67.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theme/themeOverride8.xml" ContentType="application/vnd.openxmlformats-officedocument.themeOverride+xml"/>
  <Override PartName="/ppt/theme/themeOverride11.xml" ContentType="application/vnd.openxmlformats-officedocument.themeOverride+xml"/>
  <Override PartName="/ppt/slides/slide46.xml" ContentType="application/vnd.openxmlformats-officedocument.presentationml.slide+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s/slide24.xml" ContentType="application/vnd.openxmlformats-officedocument.presentationml.slide+xml"/>
  <Override PartName="/ppt/slides/slide35.xml" ContentType="application/vnd.openxmlformats-officedocument.presentationml.slide+xml"/>
  <Override PartName="/ppt/slideLayouts/slideLayout34.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notesSlides/notesSlide37.xml" ContentType="application/vnd.openxmlformats-officedocument.presentationml.notesSlide+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70.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slideLayouts/slideLayout101.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11.xml" ContentType="application/vnd.openxmlformats-officedocument.presentationml.notesSlide+xml"/>
  <Override PartName="/ppt/slideMasters/slideMaster7.xml" ContentType="application/vnd.openxmlformats-officedocument.presentationml.slideMaster+xml"/>
  <Override PartName="/ppt/theme/theme9.xml" ContentType="application/vnd.openxmlformats-officedocument.theme+xml"/>
  <Override PartName="/ppt/notesSlides/notesSlide6.xml" ContentType="application/vnd.openxmlformats-officedocument.presentationml.notesSlide+xml"/>
  <Default Extension="jpg" ContentType="image/jpeg"/>
  <Override PartName="/ppt/slides/slide8.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Layouts/slideLayout97.xml" ContentType="application/vnd.openxmlformats-officedocument.presentationml.slideLayout+xml"/>
  <Override PartName="/ppt/theme/themeOverride9.xml" ContentType="application/vnd.openxmlformats-officedocument.themeOverride+xml"/>
  <Override PartName="/ppt/slides/slide29.xml" ContentType="application/vnd.openxmlformats-officedocument.presentationml.slide+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theme/themeOverride5.xml" ContentType="application/vnd.openxmlformats-officedocument.themeOverride+xml"/>
  <Override PartName="/customXml/itemProps1.xml" ContentType="application/vnd.openxmlformats-officedocument.customXmlProperties+xml"/>
  <Override PartName="/ppt/slides/slide43.xml" ContentType="application/vnd.openxmlformats-officedocument.presentationml.slide+xml"/>
  <Override PartName="/ppt/theme/theme1.xml" ContentType="application/vnd.openxmlformats-officedocument.theme+xml"/>
  <Override PartName="/ppt/slideLayouts/slideLayout53.xml" ContentType="application/vnd.openxmlformats-officedocument.presentationml.slideLayout+xml"/>
  <Override PartName="/ppt/slideLayouts/slideLayout106.xml" ContentType="application/vnd.openxmlformats-officedocument.presentationml.slideLayout+xml"/>
  <Override PartName="/ppt/slides/slide32.xml" ContentType="application/vnd.openxmlformats-officedocument.presentationml.slide+xml"/>
  <Override PartName="/ppt/slideLayouts/slideLayout42.xml" ContentType="application/vnd.openxmlformats-officedocument.presentationml.slideLayout+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23.xml" ContentType="application/vnd.openxmlformats-officedocument.presentationml.notesSlide+xml"/>
  <Override PartName="/docProps/custom.xml" ContentType="application/vnd.openxmlformats-officedocument.custom-properties+xml"/>
  <Override PartName="/ppt/notesSlides/notesSlide12.xml" ContentType="application/vnd.openxmlformats-officedocument.presentationml.notesSlide+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slideLayouts/slideLayout69.xml" ContentType="application/vnd.openxmlformats-officedocument.presentationml.slideLayout+xml"/>
  <Override PartName="/ppt/theme/theme6.xml" ContentType="application/vnd.openxmlformats-officedocument.theme+xml"/>
  <Override PartName="/ppt/slides/slide48.xml" ContentType="application/vnd.openxmlformats-officedocument.presentationml.slide+xml"/>
  <Override PartName="/ppt/slideLayouts/slideLayout58.xml" ContentType="application/vnd.openxmlformats-officedocument.presentationml.slideLayout+xml"/>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72.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slideLayouts/slideLayout14.xml" ContentType="application/vnd.openxmlformats-officedocument.presentationml.slideLayout+xml"/>
  <Override PartName="/ppt/slideLayouts/slideLayout61.xml" ContentType="application/vnd.openxmlformats-officedocument.presentationml.slideLayout+xml"/>
  <Override PartName="/ppt/slideLayouts/slideLayout103.xml" ContentType="application/vnd.openxmlformats-officedocument.presentationml.slideLayout+xml"/>
  <Override PartName="/ppt/theme/themeOverride2.xml" ContentType="application/vnd.openxmlformats-officedocument.themeOverride+xml"/>
  <Override PartName="/ppt/slides/slide40.xml" ContentType="application/vnd.openxmlformats-officedocument.presentationml.slide+xml"/>
  <Override PartName="/ppt/slideLayouts/slideLayout50.xml" ContentType="application/vnd.openxmlformats-officedocument.presentationml.slideLayout+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Layouts/slideLayout99.xml" ContentType="application/vnd.openxmlformats-officedocument.presentationml.slideLayout+xml"/>
  <Override PartName="/ppt/handoutMasters/handoutMaster1.xml" ContentType="application/vnd.openxmlformats-officedocument.presentationml.handoutMaster+xml"/>
  <Override PartName="/ppt/slideLayouts/slideLayout88.xml" ContentType="application/vnd.openxmlformats-officedocument.presentationml.slideLayout+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theme/themeOverride7.xml" ContentType="application/vnd.openxmlformats-officedocument.themeOverride+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45.xml" ContentType="application/vnd.openxmlformats-officedocument.presentationml.slide+xml"/>
  <Override PartName="/ppt/theme/theme3.xml" ContentType="application/vnd.openxmlformats-officedocument.theme+xml"/>
  <Override PartName="/ppt/slideLayouts/slideLayout55.xml" ContentType="application/vnd.openxmlformats-officedocument.presentationml.slideLayout+xml"/>
  <Override PartName="/ppt/theme/themeOverride10.xml" ContentType="application/vnd.openxmlformats-officedocument.themeOverride+xml"/>
  <Default Extension="rels" ContentType="application/vnd.openxmlformats-package.relationships+xml"/>
  <Override PartName="/ppt/slides/slide34.xml" ContentType="application/vnd.openxmlformats-officedocument.presentationml.slide+xml"/>
  <Override PartName="/ppt/slideLayouts/slideLayout44.xml" ContentType="application/vnd.openxmlformats-officedocument.presentationml.slideLayout+xml"/>
  <Override PartName="/ppt/slideLayouts/slideLayout91.xml" ContentType="application/vnd.openxmlformats-officedocument.presentationml.slideLayout+xml"/>
  <Override PartName="/ppt/notesSlides/notesSlide36.xml" ContentType="application/vnd.openxmlformats-officedocument.presentationml.notesSlide+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80.xml" ContentType="application/vnd.openxmlformats-officedocument.presentationml.slideLayout+xml"/>
  <Override PartName="/ppt/notesSlides/notesSlide25.xml" ContentType="application/vnd.openxmlformats-officedocument.presentationml.notesSlide+xml"/>
  <Override PartName="/ppt/slides/slide12.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slideLayouts/slideLayout100.xml" ContentType="application/vnd.openxmlformats-officedocument.presentationml.slideLayout+xml"/>
  <Override PartName="/ppt/slideMasters/slideMaster6.xml" ContentType="application/vnd.openxmlformats-officedocument.presentationml.slideMaster+xml"/>
  <Override PartName="/ppt/theme/theme8.xml" ContentType="application/vnd.openxmlformats-officedocument.theme+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74.xml" ContentType="application/vnd.openxmlformats-officedocument.presentationml.slideLayout+xml"/>
  <Override PartName="/ppt/notesSlides/notesSlide19.xml" ContentType="application/vnd.openxmlformats-officedocument.presentationml.notesSlide+xml"/>
  <Default Extension="jpeg" ContentType="image/jpeg"/>
  <Override PartName="/ppt/slideLayouts/slideLayout16.xml" ContentType="application/vnd.openxmlformats-officedocument.presentationml.slideLayout+xml"/>
  <Override PartName="/ppt/slideLayouts/slideLayout63.xml" ContentType="application/vnd.openxmlformats-officedocument.presentationml.slideLayout+xml"/>
  <Override PartName="/ppt/slideLayouts/slideLayout105.xml" ContentType="application/vnd.openxmlformats-officedocument.presentationml.slideLayout+xml"/>
  <Override PartName="/ppt/theme/themeOverride4.xml" ContentType="application/vnd.openxmlformats-officedocument.themeOverride+xml"/>
  <Override PartName="/ppt/slides/slide31.xml" ContentType="application/vnd.openxmlformats-officedocument.presentationml.slide+xml"/>
  <Override PartName="/ppt/slides/slide42.xml" ContentType="application/vnd.openxmlformats-officedocument.presentationml.slide+xml"/>
  <Override PartName="/ppt/slideLayouts/slideLayout41.xml" ContentType="application/vnd.openxmlformats-officedocument.presentationml.slideLayout+xml"/>
  <Override PartName="/ppt/slideLayouts/slideLayout52.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3" r:id="rId1"/>
    <p:sldMasterId id="2147483718" r:id="rId2"/>
    <p:sldMasterId id="2147483733" r:id="rId3"/>
    <p:sldMasterId id="2147483754" r:id="rId4"/>
    <p:sldMasterId id="2147483774" r:id="rId5"/>
    <p:sldMasterId id="2147483776" r:id="rId6"/>
    <p:sldMasterId id="2147483788" r:id="rId7"/>
  </p:sldMasterIdLst>
  <p:notesMasterIdLst>
    <p:notesMasterId r:id="rId58"/>
  </p:notesMasterIdLst>
  <p:handoutMasterIdLst>
    <p:handoutMasterId r:id="rId59"/>
  </p:handoutMasterIdLst>
  <p:sldIdLst>
    <p:sldId id="430" r:id="rId8"/>
    <p:sldId id="630" r:id="rId9"/>
    <p:sldId id="541" r:id="rId10"/>
    <p:sldId id="537" r:id="rId11"/>
    <p:sldId id="535" r:id="rId12"/>
    <p:sldId id="575" r:id="rId13"/>
    <p:sldId id="632" r:id="rId14"/>
    <p:sldId id="578" r:id="rId15"/>
    <p:sldId id="636" r:id="rId16"/>
    <p:sldId id="532" r:id="rId17"/>
    <p:sldId id="580" r:id="rId18"/>
    <p:sldId id="581" r:id="rId19"/>
    <p:sldId id="582" r:id="rId20"/>
    <p:sldId id="583" r:id="rId21"/>
    <p:sldId id="584" r:id="rId22"/>
    <p:sldId id="585" r:id="rId23"/>
    <p:sldId id="586" r:id="rId24"/>
    <p:sldId id="587" r:id="rId25"/>
    <p:sldId id="588" r:id="rId26"/>
    <p:sldId id="637" r:id="rId27"/>
    <p:sldId id="589" r:id="rId28"/>
    <p:sldId id="590" r:id="rId29"/>
    <p:sldId id="592" r:id="rId30"/>
    <p:sldId id="593" r:id="rId31"/>
    <p:sldId id="594" r:id="rId32"/>
    <p:sldId id="596" r:id="rId33"/>
    <p:sldId id="597" r:id="rId34"/>
    <p:sldId id="619" r:id="rId35"/>
    <p:sldId id="620" r:id="rId36"/>
    <p:sldId id="621" r:id="rId37"/>
    <p:sldId id="622" r:id="rId38"/>
    <p:sldId id="623" r:id="rId39"/>
    <p:sldId id="625" r:id="rId40"/>
    <p:sldId id="626" r:id="rId41"/>
    <p:sldId id="634" r:id="rId42"/>
    <p:sldId id="607" r:id="rId43"/>
    <p:sldId id="608" r:id="rId44"/>
    <p:sldId id="609" r:id="rId45"/>
    <p:sldId id="610" r:id="rId46"/>
    <p:sldId id="611" r:id="rId47"/>
    <p:sldId id="612" r:id="rId48"/>
    <p:sldId id="613" r:id="rId49"/>
    <p:sldId id="614" r:id="rId50"/>
    <p:sldId id="615" r:id="rId51"/>
    <p:sldId id="629" r:id="rId52"/>
    <p:sldId id="627" r:id="rId53"/>
    <p:sldId id="631" r:id="rId54"/>
    <p:sldId id="572" r:id="rId55"/>
    <p:sldId id="544" r:id="rId56"/>
    <p:sldId id="377" r:id="rId57"/>
  </p:sldIdLst>
  <p:sldSz cx="12188825" cy="6858000"/>
  <p:notesSz cx="6858000" cy="9144000"/>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 id="{C203ABEB-2F91-4EB4-811D-90E6A31DF5A2}">
          <p14:sldIdLst>
            <p14:sldId id="430"/>
          </p14:sldIdLst>
        </p14:section>
        <p14:section name="Body of Presentation" id="{3134B837-DC82-4AD0-A289-C27747844212}">
          <p14:sldIdLst>
            <p14:sldId id="630"/>
            <p14:sldId id="541"/>
            <p14:sldId id="537"/>
            <p14:sldId id="535"/>
            <p14:sldId id="575"/>
            <p14:sldId id="632"/>
            <p14:sldId id="578"/>
            <p14:sldId id="636"/>
            <p14:sldId id="532"/>
            <p14:sldId id="580"/>
            <p14:sldId id="581"/>
            <p14:sldId id="582"/>
            <p14:sldId id="583"/>
            <p14:sldId id="584"/>
            <p14:sldId id="585"/>
            <p14:sldId id="586"/>
            <p14:sldId id="587"/>
            <p14:sldId id="588"/>
            <p14:sldId id="637"/>
            <p14:sldId id="589"/>
            <p14:sldId id="590"/>
            <p14:sldId id="592"/>
            <p14:sldId id="593"/>
            <p14:sldId id="594"/>
            <p14:sldId id="596"/>
            <p14:sldId id="597"/>
            <p14:sldId id="619"/>
            <p14:sldId id="620"/>
            <p14:sldId id="621"/>
            <p14:sldId id="622"/>
            <p14:sldId id="623"/>
            <p14:sldId id="625"/>
            <p14:sldId id="626"/>
            <p14:sldId id="634"/>
            <p14:sldId id="607"/>
            <p14:sldId id="608"/>
            <p14:sldId id="609"/>
            <p14:sldId id="610"/>
            <p14:sldId id="611"/>
            <p14:sldId id="612"/>
            <p14:sldId id="613"/>
            <p14:sldId id="614"/>
            <p14:sldId id="615"/>
            <p14:sldId id="629"/>
            <p14:sldId id="627"/>
            <p14:sldId id="631"/>
            <p14:sldId id="572"/>
            <p14:sldId id="544"/>
            <p14:sldId id="377"/>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7FF"/>
    <a:srgbClr val="65BC46"/>
    <a:srgbClr val="457EC1"/>
    <a:srgbClr val="EF4423"/>
    <a:srgbClr val="59CC0E"/>
    <a:srgbClr val="FF3C00"/>
    <a:srgbClr val="FFFFFF"/>
    <a:srgbClr val="F8F57B"/>
    <a:srgbClr val="000000"/>
    <a:srgbClr val="29292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napVertSplitter="1" vertBarState="minimized" horzBarState="maximized">
    <p:restoredLeft sz="20669" autoAdjust="0"/>
    <p:restoredTop sz="84875" autoAdjust="0"/>
  </p:normalViewPr>
  <p:slideViewPr>
    <p:cSldViewPr snapToGrid="0" snapToObjects="1">
      <p:cViewPr varScale="1">
        <p:scale>
          <a:sx n="110" d="100"/>
          <a:sy n="110" d="100"/>
        </p:scale>
        <p:origin x="-738" y="-78"/>
      </p:cViewPr>
      <p:guideLst>
        <p:guide orient="horz" pos="144"/>
        <p:guide orient="horz" pos="1200"/>
        <p:guide orient="horz" pos="2173"/>
        <p:guide orient="horz" pos="4176"/>
        <p:guide orient="horz" pos="1488"/>
        <p:guide orient="horz" pos="454"/>
        <p:guide pos="3840"/>
        <p:guide pos="327"/>
        <p:guide pos="1190"/>
        <p:guide pos="7350"/>
        <p:guide pos="7063"/>
        <p:guide pos="611"/>
      </p:guideLst>
    </p:cSldViewPr>
  </p:slideViewPr>
  <p:notesTextViewPr>
    <p:cViewPr>
      <p:scale>
        <a:sx n="100" d="100"/>
        <a:sy n="100" d="100"/>
      </p:scale>
      <p:origin x="0" y="0"/>
    </p:cViewPr>
  </p:notesTextViewPr>
  <p:sorterViewPr>
    <p:cViewPr>
      <p:scale>
        <a:sx n="25" d="100"/>
        <a:sy n="25" d="100"/>
      </p:scale>
      <p:origin x="0" y="6"/>
    </p:cViewPr>
  </p:sorterViewPr>
  <p:notesViewPr>
    <p:cSldViewPr snapToGrid="0" snapToObjects="1" showGuides="1">
      <p:cViewPr varScale="1">
        <p:scale>
          <a:sx n="82" d="100"/>
          <a:sy n="82" d="100"/>
        </p:scale>
        <p:origin x="-2280"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9.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slide" Target="slides/slide48.xml"/><Relationship Id="rId63" Type="http://schemas.openxmlformats.org/officeDocument/2006/relationships/tableStyles" Target="tableStyle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notesMaster" Target="notesMasters/notesMaster1.xml"/><Relationship Id="rId66" Type="http://schemas.openxmlformats.org/officeDocument/2006/relationships/customXml" Target="../customXml/item3.xml"/><Relationship Id="rId5" Type="http://schemas.openxmlformats.org/officeDocument/2006/relationships/slideMaster" Target="slideMasters/slideMaster5.xml"/><Relationship Id="rId61" Type="http://schemas.openxmlformats.org/officeDocument/2006/relationships/viewProps" Target="viewProps.xml"/><Relationship Id="rId19" Type="http://schemas.openxmlformats.org/officeDocument/2006/relationships/slide" Target="slides/slide1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customXml" Target="../customXml/item1.xml"/><Relationship Id="rId8" Type="http://schemas.openxmlformats.org/officeDocument/2006/relationships/slide" Target="slides/slide1.xml"/><Relationship Id="rId51" Type="http://schemas.openxmlformats.org/officeDocument/2006/relationships/slide" Target="slides/slide44.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handoutMaster" Target="handoutMasters/handoutMaster1.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presProps" Target="presProps.xml"/><Relationship Id="rId65" Type="http://schemas.openxmlformats.org/officeDocument/2006/relationships/customXml" Target="../customXml/item2.xml"/><Relationship Id="rId4" Type="http://schemas.openxmlformats.org/officeDocument/2006/relationships/slideMaster" Target="slideMasters/slideMaster4.xml"/><Relationship Id="rId9" Type="http://schemas.openxmlformats.org/officeDocument/2006/relationships/slide" Target="slides/slide2.xml"/><Relationship Id="rId13" Type="http://schemas.openxmlformats.org/officeDocument/2006/relationships/slide" Target="slides/slide6.xml"/><Relationship Id="rId18" Type="http://schemas.openxmlformats.org/officeDocument/2006/relationships/slide" Target="slides/slide11.xml"/><Relationship Id="rId39" Type="http://schemas.openxmlformats.org/officeDocument/2006/relationships/slide" Target="slides/slide3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smtClean="0">
                <a:latin typeface="Segoe UI" pitchFamily="34" charset="0"/>
              </a:rPr>
              <a:t>BUILD</a:t>
            </a:r>
            <a:endParaRPr lang="en-US" dirty="0">
              <a:latin typeface="Segoe UI"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C3F5198-D814-4F07-A84F-942E63C84983}" type="datetimeFigureOut">
              <a:rPr lang="en-US" smtClean="0">
                <a:latin typeface="Segoe UI" pitchFamily="34" charset="0"/>
              </a:rPr>
              <a:pPr/>
              <a:t>9/16/2011</a:t>
            </a:fld>
            <a:endParaRPr lang="en-US" dirty="0">
              <a:latin typeface="Segoe UI" pitchFamily="34" charset="0"/>
            </a:endParaRPr>
          </a:p>
        </p:txBody>
      </p:sp>
      <p:sp>
        <p:nvSpPr>
          <p:cNvPr id="4" name="Footer Placeholder 3"/>
          <p:cNvSpPr>
            <a:spLocks noGrp="1"/>
          </p:cNvSpPr>
          <p:nvPr>
            <p:ph type="ftr" sz="quarter" idx="2"/>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248399" y="8685213"/>
            <a:ext cx="608013" cy="457200"/>
          </a:xfrm>
          <a:prstGeom prst="rect">
            <a:avLst/>
          </a:prstGeom>
        </p:spPr>
        <p:txBody>
          <a:bodyPr vert="horz" lIns="91440" tIns="45720" rIns="91440" bIns="45720" rtlCol="0" anchor="b"/>
          <a:lstStyle>
            <a:lvl1pPr algn="r">
              <a:defRPr sz="1200"/>
            </a:lvl1pPr>
          </a:lstStyle>
          <a:p>
            <a:fld id="{8980CB99-47E3-46F4-AAEB-3919FBEFC014}" type="slidenum">
              <a:rPr lang="en-US" smtClean="0">
                <a:latin typeface="Segoe UI" pitchFamily="34" charset="0"/>
              </a:rPr>
              <a:pPr/>
              <a:t>‹#›</a:t>
            </a:fld>
            <a:endParaRPr lang="en-US" dirty="0">
              <a:latin typeface="Segoe UI" pitchFamily="34" charset="0"/>
            </a:endParaRPr>
          </a:p>
        </p:txBody>
      </p:sp>
    </p:spTree>
    <p:extLst>
      <p:ext uri="{BB962C8B-B14F-4D97-AF65-F5344CB8AC3E}">
        <p14:creationId xmlns:p14="http://schemas.microsoft.com/office/powerpoint/2010/main" val="12079664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r>
              <a:rPr lang="en-US" dirty="0" smtClean="0"/>
              <a:t>BUILD</a:t>
            </a: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7C3FBCD4-166E-446F-AF18-7D4A0CF9AEF6}" type="datetimeFigureOut">
              <a:rPr lang="en-US" smtClean="0"/>
              <a:pPr/>
              <a:t>9/16/2011</a:t>
            </a:fld>
            <a:endParaRPr lang="en-US" dirty="0"/>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a:defRPr sz="500">
                <a:latin typeface="Segoe" pitchFamily="34" charset="0"/>
              </a:defRPr>
            </a:lvl1pPr>
          </a:lstStyle>
          <a:p>
            <a:r>
              <a:rPr lang="en-US"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p:txBody>
      </p:sp>
      <p:sp>
        <p:nvSpPr>
          <p:cNvPr id="7" name="Slide Number Placeholder 6"/>
          <p:cNvSpPr>
            <a:spLocks noGrp="1"/>
          </p:cNvSpPr>
          <p:nvPr>
            <p:ph type="sldNum" sz="quarter" idx="5"/>
          </p:nvPr>
        </p:nvSpPr>
        <p:spPr>
          <a:xfrm>
            <a:off x="6172199" y="8685213"/>
            <a:ext cx="684213" cy="457200"/>
          </a:xfrm>
          <a:prstGeom prst="rect">
            <a:avLst/>
          </a:prstGeom>
        </p:spPr>
        <p:txBody>
          <a:bodyPr vert="horz" lIns="91440" tIns="45720" rIns="91440" bIns="45720" rtlCol="0" anchor="b"/>
          <a:lstStyle>
            <a:lvl1pPr algn="r">
              <a:defRPr sz="1200">
                <a:latin typeface="Segoe UI" pitchFamily="34" charset="0"/>
              </a:defRPr>
            </a:lvl1pPr>
          </a:lstStyle>
          <a:p>
            <a:fld id="{8B263312-38AA-4E1E-B2B5-0F8F122B24FE}" type="slidenum">
              <a:rPr lang="en-US" smtClean="0"/>
              <a:pPr/>
              <a:t>‹#›</a:t>
            </a:fld>
            <a:endParaRPr lang="en-US" dirty="0"/>
          </a:p>
        </p:txBody>
      </p:sp>
    </p:spTree>
    <p:extLst>
      <p:ext uri="{BB962C8B-B14F-4D97-AF65-F5344CB8AC3E}">
        <p14:creationId xmlns:p14="http://schemas.microsoft.com/office/powerpoint/2010/main" val="2252895765"/>
      </p:ext>
    </p:extLst>
  </p:cSld>
  <p:clrMap bg1="lt1" tx1="dk1" bg2="lt2" tx2="dk2" accent1="accent1" accent2="accent2" accent3="accent3" accent4="accent4" accent5="accent5" accent6="accent6" hlink="hlink" folHlink="folHlink"/>
  <p:notesStyle>
    <a:lvl1pPr marL="0" algn="l" defTabSz="914363" rtl="0" eaLnBrk="1" latinLnBrk="0" hangingPunct="1">
      <a:lnSpc>
        <a:spcPct val="90000"/>
      </a:lnSpc>
      <a:spcAft>
        <a:spcPts val="333"/>
      </a:spcAft>
      <a:defRPr sz="900" kern="1200">
        <a:solidFill>
          <a:schemeClr val="tx1"/>
        </a:solidFill>
        <a:latin typeface="Segoe UI"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9/16/2011 3:26 PM</a:t>
            </a:fld>
            <a:endParaRPr lang="en-US" dirty="0"/>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1</a:t>
            </a:fld>
            <a:endParaRPr lang="en-US" dirty="0"/>
          </a:p>
        </p:txBody>
      </p:sp>
      <p:sp>
        <p:nvSpPr>
          <p:cNvPr id="8" name="Footer Placeholder 3"/>
          <p:cNvSpPr>
            <a:spLocks noGrp="1"/>
          </p:cNvSpPr>
          <p:nvPr>
            <p:ph type="ftr" sz="quarter" idx="4"/>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2010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10</a:t>
            </a:fld>
            <a:endParaRPr lang="en-US" dirty="0"/>
          </a:p>
        </p:txBody>
      </p:sp>
    </p:spTree>
    <p:extLst>
      <p:ext uri="{BB962C8B-B14F-4D97-AF65-F5344CB8AC3E}">
        <p14:creationId xmlns:p14="http://schemas.microsoft.com/office/powerpoint/2010/main" val="31282587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11</a:t>
            </a:fld>
            <a:endParaRPr lang="en-US" dirty="0"/>
          </a:p>
        </p:txBody>
      </p:sp>
    </p:spTree>
    <p:extLst>
      <p:ext uri="{BB962C8B-B14F-4D97-AF65-F5344CB8AC3E}">
        <p14:creationId xmlns:p14="http://schemas.microsoft.com/office/powerpoint/2010/main" val="10464279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pPr>
              <a:defRPr/>
            </a:pPr>
            <a:fld id="{CB30786D-E5F5-4904-B756-F3B97323E3FA}" type="datetime8">
              <a:rPr lang="en-US" smtClean="0"/>
              <a:pPr>
                <a:defRPr/>
              </a:pPr>
              <a:t>9/16/2011 3:26 PM</a:t>
            </a:fld>
            <a:endParaRPr lang="en-US"/>
          </a:p>
        </p:txBody>
      </p:sp>
      <p:sp>
        <p:nvSpPr>
          <p:cNvPr id="5" name="Footer Placeholder 4"/>
          <p:cNvSpPr>
            <a:spLocks noGrp="1"/>
          </p:cNvSpPr>
          <p:nvPr>
            <p:ph type="ftr" sz="quarter" idx="11"/>
          </p:nvPr>
        </p:nvSpPr>
        <p:spPr/>
        <p:txBody>
          <a:bodyPr/>
          <a:lstStyle/>
          <a:p>
            <a:pPr>
              <a:defRPr/>
            </a:pPr>
            <a:r>
              <a:rPr lang="en-US" smtClean="0"/>
              <a:t>©2005 Microsoft Corporation. All rights reserved.</a:t>
            </a:r>
          </a:p>
          <a:p>
            <a:pPr>
              <a:defRPr/>
            </a:pPr>
            <a:r>
              <a:rPr lang="en-US" smtClean="0"/>
              <a:t>This presentation is for informational purposes only. Microsoft makes no warranties, express or implied, in this summary.</a:t>
            </a:r>
            <a:endParaRPr lang="en-US"/>
          </a:p>
        </p:txBody>
      </p:sp>
      <p:sp>
        <p:nvSpPr>
          <p:cNvPr id="6" name="Slide Number Placeholder 5"/>
          <p:cNvSpPr>
            <a:spLocks noGrp="1"/>
          </p:cNvSpPr>
          <p:nvPr>
            <p:ph type="sldNum" sz="quarter" idx="12"/>
          </p:nvPr>
        </p:nvSpPr>
        <p:spPr/>
        <p:txBody>
          <a:bodyPr/>
          <a:lstStyle/>
          <a:p>
            <a:pPr>
              <a:defRPr/>
            </a:pPr>
            <a:fld id="{5ADA2482-22AE-409A-A35B-C0AA502B51B2}" type="slidenum">
              <a:rPr lang="en-US" smtClean="0"/>
              <a:pPr>
                <a:defRPr/>
              </a:pPr>
              <a:t>12</a:t>
            </a:fld>
            <a:endParaRPr lang="en-US"/>
          </a:p>
        </p:txBody>
      </p:sp>
    </p:spTree>
    <p:extLst>
      <p:ext uri="{BB962C8B-B14F-4D97-AF65-F5344CB8AC3E}">
        <p14:creationId xmlns:p14="http://schemas.microsoft.com/office/powerpoint/2010/main" val="14653225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Date Placeholder 3"/>
          <p:cNvSpPr>
            <a:spLocks noGrp="1"/>
          </p:cNvSpPr>
          <p:nvPr>
            <p:ph type="dt" idx="10"/>
          </p:nvPr>
        </p:nvSpPr>
        <p:spPr/>
        <p:txBody>
          <a:bodyPr/>
          <a:lstStyle/>
          <a:p>
            <a:pPr>
              <a:defRPr/>
            </a:pPr>
            <a:fld id="{CB30786D-E5F5-4904-B756-F3B97323E3FA}" type="datetime8">
              <a:rPr lang="en-US" smtClean="0"/>
              <a:pPr>
                <a:defRPr/>
              </a:pPr>
              <a:t>9/16/2011 3:26 PM</a:t>
            </a:fld>
            <a:endParaRPr lang="en-US"/>
          </a:p>
        </p:txBody>
      </p:sp>
      <p:sp>
        <p:nvSpPr>
          <p:cNvPr id="5" name="Footer Placeholder 4"/>
          <p:cNvSpPr>
            <a:spLocks noGrp="1"/>
          </p:cNvSpPr>
          <p:nvPr>
            <p:ph type="ftr" sz="quarter" idx="11"/>
          </p:nvPr>
        </p:nvSpPr>
        <p:spPr/>
        <p:txBody>
          <a:bodyPr/>
          <a:lstStyle/>
          <a:p>
            <a:pPr>
              <a:defRPr/>
            </a:pPr>
            <a:r>
              <a:rPr lang="en-US" smtClean="0"/>
              <a:t>©2005 Microsoft Corporation. All rights reserved.</a:t>
            </a:r>
          </a:p>
          <a:p>
            <a:pPr>
              <a:defRPr/>
            </a:pPr>
            <a:r>
              <a:rPr lang="en-US" smtClean="0"/>
              <a:t>This presentation is for informational purposes only. Microsoft makes no warranties, express or implied, in this summary.</a:t>
            </a:r>
            <a:endParaRPr lang="en-US"/>
          </a:p>
        </p:txBody>
      </p:sp>
      <p:sp>
        <p:nvSpPr>
          <p:cNvPr id="6" name="Slide Number Placeholder 5"/>
          <p:cNvSpPr>
            <a:spLocks noGrp="1"/>
          </p:cNvSpPr>
          <p:nvPr>
            <p:ph type="sldNum" sz="quarter" idx="12"/>
          </p:nvPr>
        </p:nvSpPr>
        <p:spPr/>
        <p:txBody>
          <a:bodyPr/>
          <a:lstStyle/>
          <a:p>
            <a:pPr>
              <a:defRPr/>
            </a:pPr>
            <a:fld id="{5ADA2482-22AE-409A-A35B-C0AA502B51B2}" type="slidenum">
              <a:rPr lang="en-US" smtClean="0"/>
              <a:pPr>
                <a:defRPr/>
              </a:pPr>
              <a:t>13</a:t>
            </a:fld>
            <a:endParaRPr lang="en-US"/>
          </a:p>
        </p:txBody>
      </p:sp>
    </p:spTree>
    <p:extLst>
      <p:ext uri="{BB962C8B-B14F-4D97-AF65-F5344CB8AC3E}">
        <p14:creationId xmlns:p14="http://schemas.microsoft.com/office/powerpoint/2010/main" val="14653225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Date Placeholder 3"/>
          <p:cNvSpPr>
            <a:spLocks noGrp="1"/>
          </p:cNvSpPr>
          <p:nvPr>
            <p:ph type="dt" idx="10"/>
          </p:nvPr>
        </p:nvSpPr>
        <p:spPr/>
        <p:txBody>
          <a:bodyPr/>
          <a:lstStyle/>
          <a:p>
            <a:pPr>
              <a:defRPr/>
            </a:pPr>
            <a:fld id="{CB30786D-E5F5-4904-B756-F3B97323E3FA}" type="datetime8">
              <a:rPr lang="en-US" smtClean="0"/>
              <a:pPr>
                <a:defRPr/>
              </a:pPr>
              <a:t>9/16/2011 3:26 PM</a:t>
            </a:fld>
            <a:endParaRPr lang="en-US"/>
          </a:p>
        </p:txBody>
      </p:sp>
      <p:sp>
        <p:nvSpPr>
          <p:cNvPr id="5" name="Footer Placeholder 4"/>
          <p:cNvSpPr>
            <a:spLocks noGrp="1"/>
          </p:cNvSpPr>
          <p:nvPr>
            <p:ph type="ftr" sz="quarter" idx="11"/>
          </p:nvPr>
        </p:nvSpPr>
        <p:spPr/>
        <p:txBody>
          <a:bodyPr/>
          <a:lstStyle/>
          <a:p>
            <a:pPr>
              <a:defRPr/>
            </a:pPr>
            <a:r>
              <a:rPr lang="en-US" smtClean="0"/>
              <a:t>©2005 Microsoft Corporation. All rights reserved.</a:t>
            </a:r>
          </a:p>
          <a:p>
            <a:pPr>
              <a:defRPr/>
            </a:pPr>
            <a:r>
              <a:rPr lang="en-US" smtClean="0"/>
              <a:t>This presentation is for informational purposes only. Microsoft makes no warranties, express or implied, in this summary.</a:t>
            </a:r>
            <a:endParaRPr lang="en-US"/>
          </a:p>
        </p:txBody>
      </p:sp>
      <p:sp>
        <p:nvSpPr>
          <p:cNvPr id="6" name="Slide Number Placeholder 5"/>
          <p:cNvSpPr>
            <a:spLocks noGrp="1"/>
          </p:cNvSpPr>
          <p:nvPr>
            <p:ph type="sldNum" sz="quarter" idx="12"/>
          </p:nvPr>
        </p:nvSpPr>
        <p:spPr/>
        <p:txBody>
          <a:bodyPr/>
          <a:lstStyle/>
          <a:p>
            <a:pPr>
              <a:defRPr/>
            </a:pPr>
            <a:fld id="{5ADA2482-22AE-409A-A35B-C0AA502B51B2}" type="slidenum">
              <a:rPr lang="en-US" smtClean="0"/>
              <a:pPr>
                <a:defRPr/>
              </a:pPr>
              <a:t>14</a:t>
            </a:fld>
            <a:endParaRPr lang="en-US"/>
          </a:p>
        </p:txBody>
      </p:sp>
    </p:spTree>
    <p:extLst>
      <p:ext uri="{BB962C8B-B14F-4D97-AF65-F5344CB8AC3E}">
        <p14:creationId xmlns:p14="http://schemas.microsoft.com/office/powerpoint/2010/main" val="14653225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Date Placeholder 3"/>
          <p:cNvSpPr>
            <a:spLocks noGrp="1"/>
          </p:cNvSpPr>
          <p:nvPr>
            <p:ph type="dt" idx="10"/>
          </p:nvPr>
        </p:nvSpPr>
        <p:spPr/>
        <p:txBody>
          <a:bodyPr/>
          <a:lstStyle/>
          <a:p>
            <a:pPr>
              <a:defRPr/>
            </a:pPr>
            <a:fld id="{CB30786D-E5F5-4904-B756-F3B97323E3FA}" type="datetime8">
              <a:rPr lang="en-US" smtClean="0"/>
              <a:pPr>
                <a:defRPr/>
              </a:pPr>
              <a:t>9/16/2011 3:26 PM</a:t>
            </a:fld>
            <a:endParaRPr lang="en-US"/>
          </a:p>
        </p:txBody>
      </p:sp>
      <p:sp>
        <p:nvSpPr>
          <p:cNvPr id="5" name="Footer Placeholder 4"/>
          <p:cNvSpPr>
            <a:spLocks noGrp="1"/>
          </p:cNvSpPr>
          <p:nvPr>
            <p:ph type="ftr" sz="quarter" idx="11"/>
          </p:nvPr>
        </p:nvSpPr>
        <p:spPr/>
        <p:txBody>
          <a:bodyPr/>
          <a:lstStyle/>
          <a:p>
            <a:pPr>
              <a:defRPr/>
            </a:pPr>
            <a:r>
              <a:rPr lang="en-US" smtClean="0"/>
              <a:t>©2005 Microsoft Corporation. All rights reserved.</a:t>
            </a:r>
          </a:p>
          <a:p>
            <a:pPr>
              <a:defRPr/>
            </a:pPr>
            <a:r>
              <a:rPr lang="en-US" smtClean="0"/>
              <a:t>This presentation is for informational purposes only. Microsoft makes no warranties, express or implied, in this summary.</a:t>
            </a:r>
            <a:endParaRPr lang="en-US"/>
          </a:p>
        </p:txBody>
      </p:sp>
      <p:sp>
        <p:nvSpPr>
          <p:cNvPr id="6" name="Slide Number Placeholder 5"/>
          <p:cNvSpPr>
            <a:spLocks noGrp="1"/>
          </p:cNvSpPr>
          <p:nvPr>
            <p:ph type="sldNum" sz="quarter" idx="12"/>
          </p:nvPr>
        </p:nvSpPr>
        <p:spPr/>
        <p:txBody>
          <a:bodyPr/>
          <a:lstStyle/>
          <a:p>
            <a:pPr>
              <a:defRPr/>
            </a:pPr>
            <a:fld id="{5ADA2482-22AE-409A-A35B-C0AA502B51B2}" type="slidenum">
              <a:rPr lang="en-US" smtClean="0"/>
              <a:pPr>
                <a:defRPr/>
              </a:pPr>
              <a:t>15</a:t>
            </a:fld>
            <a:endParaRPr lang="en-US"/>
          </a:p>
        </p:txBody>
      </p:sp>
    </p:spTree>
    <p:extLst>
      <p:ext uri="{BB962C8B-B14F-4D97-AF65-F5344CB8AC3E}">
        <p14:creationId xmlns:p14="http://schemas.microsoft.com/office/powerpoint/2010/main" val="14653225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Date Placeholder 3"/>
          <p:cNvSpPr>
            <a:spLocks noGrp="1"/>
          </p:cNvSpPr>
          <p:nvPr>
            <p:ph type="dt" idx="10"/>
          </p:nvPr>
        </p:nvSpPr>
        <p:spPr/>
        <p:txBody>
          <a:bodyPr/>
          <a:lstStyle/>
          <a:p>
            <a:pPr>
              <a:defRPr/>
            </a:pPr>
            <a:fld id="{CB30786D-E5F5-4904-B756-F3B97323E3FA}" type="datetime8">
              <a:rPr lang="en-US" smtClean="0"/>
              <a:pPr>
                <a:defRPr/>
              </a:pPr>
              <a:t>9/16/2011 3:26 PM</a:t>
            </a:fld>
            <a:endParaRPr lang="en-US"/>
          </a:p>
        </p:txBody>
      </p:sp>
      <p:sp>
        <p:nvSpPr>
          <p:cNvPr id="5" name="Footer Placeholder 4"/>
          <p:cNvSpPr>
            <a:spLocks noGrp="1"/>
          </p:cNvSpPr>
          <p:nvPr>
            <p:ph type="ftr" sz="quarter" idx="11"/>
          </p:nvPr>
        </p:nvSpPr>
        <p:spPr/>
        <p:txBody>
          <a:bodyPr/>
          <a:lstStyle/>
          <a:p>
            <a:pPr>
              <a:defRPr/>
            </a:pPr>
            <a:r>
              <a:rPr lang="en-US" smtClean="0"/>
              <a:t>©2005 Microsoft Corporation. All rights reserved.</a:t>
            </a:r>
          </a:p>
          <a:p>
            <a:pPr>
              <a:defRPr/>
            </a:pPr>
            <a:r>
              <a:rPr lang="en-US" smtClean="0"/>
              <a:t>This presentation is for informational purposes only. Microsoft makes no warranties, express or implied, in this summary.</a:t>
            </a:r>
            <a:endParaRPr lang="en-US"/>
          </a:p>
        </p:txBody>
      </p:sp>
      <p:sp>
        <p:nvSpPr>
          <p:cNvPr id="6" name="Slide Number Placeholder 5"/>
          <p:cNvSpPr>
            <a:spLocks noGrp="1"/>
          </p:cNvSpPr>
          <p:nvPr>
            <p:ph type="sldNum" sz="quarter" idx="12"/>
          </p:nvPr>
        </p:nvSpPr>
        <p:spPr/>
        <p:txBody>
          <a:bodyPr/>
          <a:lstStyle/>
          <a:p>
            <a:pPr>
              <a:defRPr/>
            </a:pPr>
            <a:fld id="{5ADA2482-22AE-409A-A35B-C0AA502B51B2}" type="slidenum">
              <a:rPr lang="en-US" smtClean="0"/>
              <a:pPr>
                <a:defRPr/>
              </a:pPr>
              <a:t>16</a:t>
            </a:fld>
            <a:endParaRPr lang="en-US"/>
          </a:p>
        </p:txBody>
      </p:sp>
    </p:spTree>
    <p:extLst>
      <p:ext uri="{BB962C8B-B14F-4D97-AF65-F5344CB8AC3E}">
        <p14:creationId xmlns:p14="http://schemas.microsoft.com/office/powerpoint/2010/main" val="14653225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Date Placeholder 3"/>
          <p:cNvSpPr>
            <a:spLocks noGrp="1"/>
          </p:cNvSpPr>
          <p:nvPr>
            <p:ph type="dt" idx="10"/>
          </p:nvPr>
        </p:nvSpPr>
        <p:spPr/>
        <p:txBody>
          <a:bodyPr/>
          <a:lstStyle/>
          <a:p>
            <a:pPr>
              <a:defRPr/>
            </a:pPr>
            <a:fld id="{CB30786D-E5F5-4904-B756-F3B97323E3FA}" type="datetime8">
              <a:rPr lang="en-US" smtClean="0"/>
              <a:pPr>
                <a:defRPr/>
              </a:pPr>
              <a:t>9/16/2011 3:26 PM</a:t>
            </a:fld>
            <a:endParaRPr lang="en-US"/>
          </a:p>
        </p:txBody>
      </p:sp>
      <p:sp>
        <p:nvSpPr>
          <p:cNvPr id="5" name="Footer Placeholder 4"/>
          <p:cNvSpPr>
            <a:spLocks noGrp="1"/>
          </p:cNvSpPr>
          <p:nvPr>
            <p:ph type="ftr" sz="quarter" idx="11"/>
          </p:nvPr>
        </p:nvSpPr>
        <p:spPr/>
        <p:txBody>
          <a:bodyPr/>
          <a:lstStyle/>
          <a:p>
            <a:pPr>
              <a:defRPr/>
            </a:pPr>
            <a:r>
              <a:rPr lang="en-US" smtClean="0"/>
              <a:t>©2005 Microsoft Corporation. All rights reserved.</a:t>
            </a:r>
          </a:p>
          <a:p>
            <a:pPr>
              <a:defRPr/>
            </a:pPr>
            <a:r>
              <a:rPr lang="en-US" smtClean="0"/>
              <a:t>This presentation is for informational purposes only. Microsoft makes no warranties, express or implied, in this summary.</a:t>
            </a:r>
            <a:endParaRPr lang="en-US"/>
          </a:p>
        </p:txBody>
      </p:sp>
      <p:sp>
        <p:nvSpPr>
          <p:cNvPr id="6" name="Slide Number Placeholder 5"/>
          <p:cNvSpPr>
            <a:spLocks noGrp="1"/>
          </p:cNvSpPr>
          <p:nvPr>
            <p:ph type="sldNum" sz="quarter" idx="12"/>
          </p:nvPr>
        </p:nvSpPr>
        <p:spPr/>
        <p:txBody>
          <a:bodyPr/>
          <a:lstStyle/>
          <a:p>
            <a:pPr>
              <a:defRPr/>
            </a:pPr>
            <a:fld id="{5ADA2482-22AE-409A-A35B-C0AA502B51B2}" type="slidenum">
              <a:rPr lang="en-US" smtClean="0"/>
              <a:pPr>
                <a:defRPr/>
              </a:pPr>
              <a:t>17</a:t>
            </a:fld>
            <a:endParaRPr lang="en-US"/>
          </a:p>
        </p:txBody>
      </p:sp>
    </p:spTree>
    <p:extLst>
      <p:ext uri="{BB962C8B-B14F-4D97-AF65-F5344CB8AC3E}">
        <p14:creationId xmlns:p14="http://schemas.microsoft.com/office/powerpoint/2010/main" val="14653225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endParaRPr lang="en-US" dirty="0"/>
          </a:p>
        </p:txBody>
      </p:sp>
      <p:sp>
        <p:nvSpPr>
          <p:cNvPr id="4" name="Date Placeholder 3"/>
          <p:cNvSpPr>
            <a:spLocks noGrp="1"/>
          </p:cNvSpPr>
          <p:nvPr>
            <p:ph type="dt" idx="10"/>
          </p:nvPr>
        </p:nvSpPr>
        <p:spPr/>
        <p:txBody>
          <a:bodyPr/>
          <a:lstStyle/>
          <a:p>
            <a:pPr>
              <a:defRPr/>
            </a:pPr>
            <a:fld id="{CB30786D-E5F5-4904-B756-F3B97323E3FA}" type="datetime8">
              <a:rPr lang="en-US" smtClean="0"/>
              <a:pPr>
                <a:defRPr/>
              </a:pPr>
              <a:t>9/16/2011 3:26 PM</a:t>
            </a:fld>
            <a:endParaRPr lang="en-US"/>
          </a:p>
        </p:txBody>
      </p:sp>
      <p:sp>
        <p:nvSpPr>
          <p:cNvPr id="5" name="Footer Placeholder 4"/>
          <p:cNvSpPr>
            <a:spLocks noGrp="1"/>
          </p:cNvSpPr>
          <p:nvPr>
            <p:ph type="ftr" sz="quarter" idx="11"/>
          </p:nvPr>
        </p:nvSpPr>
        <p:spPr/>
        <p:txBody>
          <a:bodyPr/>
          <a:lstStyle/>
          <a:p>
            <a:pPr>
              <a:defRPr/>
            </a:pPr>
            <a:r>
              <a:rPr lang="en-US" smtClean="0"/>
              <a:t>©2005 Microsoft Corporation. All rights reserved.</a:t>
            </a:r>
          </a:p>
          <a:p>
            <a:pPr>
              <a:defRPr/>
            </a:pPr>
            <a:r>
              <a:rPr lang="en-US" smtClean="0"/>
              <a:t>This presentation is for informational purposes only. Microsoft makes no warranties, express or implied, in this summary.</a:t>
            </a:r>
            <a:endParaRPr lang="en-US"/>
          </a:p>
        </p:txBody>
      </p:sp>
      <p:sp>
        <p:nvSpPr>
          <p:cNvPr id="6" name="Slide Number Placeholder 5"/>
          <p:cNvSpPr>
            <a:spLocks noGrp="1"/>
          </p:cNvSpPr>
          <p:nvPr>
            <p:ph type="sldNum" sz="quarter" idx="12"/>
          </p:nvPr>
        </p:nvSpPr>
        <p:spPr/>
        <p:txBody>
          <a:bodyPr/>
          <a:lstStyle/>
          <a:p>
            <a:pPr>
              <a:defRPr/>
            </a:pPr>
            <a:fld id="{5ADA2482-22AE-409A-A35B-C0AA502B51B2}" type="slidenum">
              <a:rPr lang="en-US" smtClean="0"/>
              <a:pPr>
                <a:defRPr/>
              </a:pPr>
              <a:t>18</a:t>
            </a:fld>
            <a:endParaRPr lang="en-US"/>
          </a:p>
        </p:txBody>
      </p:sp>
    </p:spTree>
    <p:extLst>
      <p:ext uri="{BB962C8B-B14F-4D97-AF65-F5344CB8AC3E}">
        <p14:creationId xmlns:p14="http://schemas.microsoft.com/office/powerpoint/2010/main" val="14653225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19</a:t>
            </a:fld>
            <a:endParaRPr lang="en-US" dirty="0"/>
          </a:p>
        </p:txBody>
      </p:sp>
    </p:spTree>
    <p:extLst>
      <p:ext uri="{BB962C8B-B14F-4D97-AF65-F5344CB8AC3E}">
        <p14:creationId xmlns:p14="http://schemas.microsoft.com/office/powerpoint/2010/main" val="42838152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a:t>
            </a:fld>
            <a:endParaRPr lang="en-US" dirty="0"/>
          </a:p>
        </p:txBody>
      </p:sp>
    </p:spTree>
    <p:extLst>
      <p:ext uri="{BB962C8B-B14F-4D97-AF65-F5344CB8AC3E}">
        <p14:creationId xmlns:p14="http://schemas.microsoft.com/office/powerpoint/2010/main" val="872871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20</a:t>
            </a:fld>
            <a:endParaRPr lang="en-US" dirty="0"/>
          </a:p>
        </p:txBody>
      </p:sp>
    </p:spTree>
    <p:extLst>
      <p:ext uri="{BB962C8B-B14F-4D97-AF65-F5344CB8AC3E}">
        <p14:creationId xmlns:p14="http://schemas.microsoft.com/office/powerpoint/2010/main" val="42838152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22</a:t>
            </a:fld>
            <a:endParaRPr lang="en-US" dirty="0"/>
          </a:p>
        </p:txBody>
      </p:sp>
    </p:spTree>
    <p:extLst>
      <p:ext uri="{BB962C8B-B14F-4D97-AF65-F5344CB8AC3E}">
        <p14:creationId xmlns:p14="http://schemas.microsoft.com/office/powerpoint/2010/main" val="31282587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23</a:t>
            </a:fld>
            <a:endParaRPr lang="en-US" dirty="0"/>
          </a:p>
        </p:txBody>
      </p:sp>
    </p:spTree>
    <p:extLst>
      <p:ext uri="{BB962C8B-B14F-4D97-AF65-F5344CB8AC3E}">
        <p14:creationId xmlns:p14="http://schemas.microsoft.com/office/powerpoint/2010/main" val="244669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24</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28</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29</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30</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31</a:t>
            </a:fld>
            <a:endParaRPr lang="en-US" dirty="0"/>
          </a:p>
        </p:txBody>
      </p:sp>
    </p:spTree>
    <p:extLst>
      <p:ext uri="{BB962C8B-B14F-4D97-AF65-F5344CB8AC3E}">
        <p14:creationId xmlns:p14="http://schemas.microsoft.com/office/powerpoint/2010/main" val="13836447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32</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33</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3</a:t>
            </a:fld>
            <a:endParaRPr lang="en-US" dirty="0"/>
          </a:p>
        </p:txBody>
      </p:sp>
    </p:spTree>
    <p:extLst>
      <p:ext uri="{BB962C8B-B14F-4D97-AF65-F5344CB8AC3E}">
        <p14:creationId xmlns:p14="http://schemas.microsoft.com/office/powerpoint/2010/main" val="127354342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34</a:t>
            </a:fld>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35</a:t>
            </a:fld>
            <a:endParaRPr lang="en-US" dirty="0"/>
          </a:p>
        </p:txBody>
      </p:sp>
    </p:spTree>
    <p:extLst>
      <p:ext uri="{BB962C8B-B14F-4D97-AF65-F5344CB8AC3E}">
        <p14:creationId xmlns:p14="http://schemas.microsoft.com/office/powerpoint/2010/main" val="288007220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36</a:t>
            </a:fld>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37</a:t>
            </a:fld>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38</a:t>
            </a:fld>
            <a:endParaRPr lang="en-US" dirty="0"/>
          </a:p>
        </p:txBody>
      </p:sp>
    </p:spTree>
    <p:extLst>
      <p:ext uri="{BB962C8B-B14F-4D97-AF65-F5344CB8AC3E}">
        <p14:creationId xmlns:p14="http://schemas.microsoft.com/office/powerpoint/2010/main" val="152394980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43</a:t>
            </a:fld>
            <a:endParaRPr lang="en-US" dirty="0"/>
          </a:p>
        </p:txBody>
      </p:sp>
    </p:spTree>
    <p:extLst>
      <p:ext uri="{BB962C8B-B14F-4D97-AF65-F5344CB8AC3E}">
        <p14:creationId xmlns:p14="http://schemas.microsoft.com/office/powerpoint/2010/main" val="141678151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pPr>
              <a:defRPr/>
            </a:pPr>
            <a:fld id="{CB30786D-E5F5-4904-B756-F3B97323E3FA}" type="datetime8">
              <a:rPr lang="en-US" smtClean="0"/>
              <a:pPr>
                <a:defRPr/>
              </a:pPr>
              <a:t>9/16/2011 3:26 PM</a:t>
            </a:fld>
            <a:endParaRPr lang="en-US"/>
          </a:p>
        </p:txBody>
      </p:sp>
      <p:sp>
        <p:nvSpPr>
          <p:cNvPr id="5" name="Footer Placeholder 4"/>
          <p:cNvSpPr>
            <a:spLocks noGrp="1"/>
          </p:cNvSpPr>
          <p:nvPr>
            <p:ph type="ftr" sz="quarter" idx="11"/>
          </p:nvPr>
        </p:nvSpPr>
        <p:spPr/>
        <p:txBody>
          <a:bodyPr/>
          <a:lstStyle/>
          <a:p>
            <a:pPr>
              <a:defRPr/>
            </a:pPr>
            <a:r>
              <a:rPr lang="en-US" smtClean="0"/>
              <a:t>©2005 Microsoft Corporation. All rights reserved.</a:t>
            </a:r>
          </a:p>
          <a:p>
            <a:pPr>
              <a:defRPr/>
            </a:pPr>
            <a:r>
              <a:rPr lang="en-US" smtClean="0"/>
              <a:t>This presentation is for informational purposes only. Microsoft makes no warranties, express or implied, in this summary.</a:t>
            </a:r>
            <a:endParaRPr lang="en-US"/>
          </a:p>
        </p:txBody>
      </p:sp>
      <p:sp>
        <p:nvSpPr>
          <p:cNvPr id="6" name="Slide Number Placeholder 5"/>
          <p:cNvSpPr>
            <a:spLocks noGrp="1"/>
          </p:cNvSpPr>
          <p:nvPr>
            <p:ph type="sldNum" sz="quarter" idx="12"/>
          </p:nvPr>
        </p:nvSpPr>
        <p:spPr/>
        <p:txBody>
          <a:bodyPr/>
          <a:lstStyle/>
          <a:p>
            <a:pPr>
              <a:defRPr/>
            </a:pPr>
            <a:fld id="{5ADA2482-22AE-409A-A35B-C0AA502B51B2}" type="slidenum">
              <a:rPr lang="en-US" smtClean="0"/>
              <a:pPr>
                <a:defRPr/>
              </a:pPr>
              <a:t>44</a:t>
            </a:fld>
            <a:endParaRPr lang="en-US"/>
          </a:p>
        </p:txBody>
      </p:sp>
    </p:spTree>
    <p:extLst>
      <p:ext uri="{BB962C8B-B14F-4D97-AF65-F5344CB8AC3E}">
        <p14:creationId xmlns:p14="http://schemas.microsoft.com/office/powerpoint/2010/main" val="414408746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pPr marL="0" indent="0">
              <a:buFont typeface="+mj-lt"/>
              <a:buNone/>
            </a:pPr>
            <a:endParaRPr lang="en-US" dirty="0"/>
          </a:p>
        </p:txBody>
      </p:sp>
      <p:sp>
        <p:nvSpPr>
          <p:cNvPr id="4" name="Slide Number Placeholder 3"/>
          <p:cNvSpPr>
            <a:spLocks noGrp="1"/>
          </p:cNvSpPr>
          <p:nvPr>
            <p:ph type="sldNum" sz="quarter" idx="10"/>
          </p:nvPr>
        </p:nvSpPr>
        <p:spPr/>
        <p:txBody>
          <a:bodyPr/>
          <a:lstStyle/>
          <a:p>
            <a:fld id="{26C70BA7-54A9-4C9D-A4D9-4CF62DB81B3C}" type="slidenum">
              <a:rPr lang="en-US" smtClean="0"/>
              <a:t>46</a:t>
            </a:fld>
            <a:endParaRPr lang="en-US"/>
          </a:p>
        </p:txBody>
      </p:sp>
    </p:spTree>
    <p:extLst>
      <p:ext uri="{BB962C8B-B14F-4D97-AF65-F5344CB8AC3E}">
        <p14:creationId xmlns:p14="http://schemas.microsoft.com/office/powerpoint/2010/main" val="284630693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47</a:t>
            </a:fld>
            <a:endParaRPr lang="en-US" dirty="0"/>
          </a:p>
        </p:txBody>
      </p:sp>
    </p:spTree>
    <p:extLst>
      <p:ext uri="{BB962C8B-B14F-4D97-AF65-F5344CB8AC3E}">
        <p14:creationId xmlns:p14="http://schemas.microsoft.com/office/powerpoint/2010/main" val="329697259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9/16/2011 3:26 PM</a:t>
            </a:fld>
            <a:endParaRPr lang="en-US"/>
          </a:p>
        </p:txBody>
      </p:sp>
      <p:sp>
        <p:nvSpPr>
          <p:cNvPr id="7" name="Slide Number Placeholder 6"/>
          <p:cNvSpPr>
            <a:spLocks noGrp="1"/>
          </p:cNvSpPr>
          <p:nvPr>
            <p:ph type="sldNum" sz="quarter" idx="13"/>
          </p:nvPr>
        </p:nvSpPr>
        <p:spPr/>
        <p:txBody>
          <a:bodyPr/>
          <a:lstStyle/>
          <a:p>
            <a:fld id="{EC87E0CF-87F6-4B58-B8B8-DCAB2DAAF3CA}" type="slidenum">
              <a:rPr lang="en-US" smtClean="0"/>
              <a:pPr/>
              <a:t>49</a:t>
            </a:fld>
            <a:endParaRPr lang="en-US" dirty="0"/>
          </a:p>
        </p:txBody>
      </p:sp>
      <p:sp>
        <p:nvSpPr>
          <p:cNvPr id="8" name="Footer Placeholder 3"/>
          <p:cNvSpPr>
            <a:spLocks noGrp="1"/>
          </p:cNvSpPr>
          <p:nvPr>
            <p:ph type="ftr" sz="quarter" idx="4"/>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4</a:t>
            </a:fld>
            <a:endParaRPr lang="en-US" dirty="0"/>
          </a:p>
        </p:txBody>
      </p:sp>
    </p:spTree>
    <p:extLst>
      <p:ext uri="{BB962C8B-B14F-4D97-AF65-F5344CB8AC3E}">
        <p14:creationId xmlns:p14="http://schemas.microsoft.com/office/powerpoint/2010/main" val="39057249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pPr marL="0" indent="0">
              <a:buFont typeface="+mj-lt"/>
              <a:buNone/>
            </a:pPr>
            <a:endParaRPr lang="en-US" dirty="0"/>
          </a:p>
        </p:txBody>
      </p:sp>
      <p:sp>
        <p:nvSpPr>
          <p:cNvPr id="4" name="Slide Number Placeholder 3"/>
          <p:cNvSpPr>
            <a:spLocks noGrp="1"/>
          </p:cNvSpPr>
          <p:nvPr>
            <p:ph type="sldNum" sz="quarter" idx="10"/>
          </p:nvPr>
        </p:nvSpPr>
        <p:spPr/>
        <p:txBody>
          <a:bodyPr/>
          <a:lstStyle/>
          <a:p>
            <a:fld id="{26C70BA7-54A9-4C9D-A4D9-4CF62DB81B3C}" type="slidenum">
              <a:rPr lang="en-US" smtClean="0"/>
              <a:t>5</a:t>
            </a:fld>
            <a:endParaRPr lang="en-US"/>
          </a:p>
        </p:txBody>
      </p:sp>
    </p:spTree>
    <p:extLst>
      <p:ext uri="{BB962C8B-B14F-4D97-AF65-F5344CB8AC3E}">
        <p14:creationId xmlns:p14="http://schemas.microsoft.com/office/powerpoint/2010/main" val="28463069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6</a:t>
            </a:fld>
            <a:endParaRPr lang="en-US" dirty="0"/>
          </a:p>
        </p:txBody>
      </p:sp>
    </p:spTree>
    <p:extLst>
      <p:ext uri="{BB962C8B-B14F-4D97-AF65-F5344CB8AC3E}">
        <p14:creationId xmlns:p14="http://schemas.microsoft.com/office/powerpoint/2010/main" val="14479020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7</a:t>
            </a:fld>
            <a:endParaRPr lang="en-US" dirty="0"/>
          </a:p>
        </p:txBody>
      </p:sp>
    </p:spTree>
    <p:extLst>
      <p:ext uri="{BB962C8B-B14F-4D97-AF65-F5344CB8AC3E}">
        <p14:creationId xmlns:p14="http://schemas.microsoft.com/office/powerpoint/2010/main" val="15750527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pPr marL="0" indent="0">
              <a:buFont typeface="+mj-lt"/>
              <a:buNone/>
            </a:pPr>
            <a:endParaRPr lang="en-US" dirty="0"/>
          </a:p>
        </p:txBody>
      </p:sp>
      <p:sp>
        <p:nvSpPr>
          <p:cNvPr id="4" name="Slide Number Placeholder 3"/>
          <p:cNvSpPr>
            <a:spLocks noGrp="1"/>
          </p:cNvSpPr>
          <p:nvPr>
            <p:ph type="sldNum" sz="quarter" idx="10"/>
          </p:nvPr>
        </p:nvSpPr>
        <p:spPr/>
        <p:txBody>
          <a:bodyPr/>
          <a:lstStyle/>
          <a:p>
            <a:fld id="{26C70BA7-54A9-4C9D-A4D9-4CF62DB81B3C}" type="slidenum">
              <a:rPr lang="en-US" smtClean="0"/>
              <a:t>8</a:t>
            </a:fld>
            <a:endParaRPr lang="en-US"/>
          </a:p>
        </p:txBody>
      </p:sp>
    </p:spTree>
    <p:extLst>
      <p:ext uri="{BB962C8B-B14F-4D97-AF65-F5344CB8AC3E}">
        <p14:creationId xmlns:p14="http://schemas.microsoft.com/office/powerpoint/2010/main" val="28463069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9</a:t>
            </a:fld>
            <a:endParaRPr lang="en-US" dirty="0"/>
          </a:p>
        </p:txBody>
      </p:sp>
    </p:spTree>
    <p:extLst>
      <p:ext uri="{BB962C8B-B14F-4D97-AF65-F5344CB8AC3E}">
        <p14:creationId xmlns:p14="http://schemas.microsoft.com/office/powerpoint/2010/main" val="329697259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5.jpg"/><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6.jpg"/><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5" y="1622369"/>
            <a:ext cx="7869236" cy="1523497"/>
          </a:xfrm>
        </p:spPr>
        <p:txBody>
          <a:bodyPr anchor="ctr" anchorCtr="0">
            <a:noAutofit/>
          </a:bodyPr>
          <a:lstStyle>
            <a:lvl1pPr>
              <a:lnSpc>
                <a:spcPct val="90000"/>
              </a:lnSpc>
              <a:defRPr sz="5400">
                <a:gradFill flip="none" rotWithShape="1">
                  <a:gsLst>
                    <a:gs pos="0">
                      <a:schemeClr val="bg2"/>
                    </a:gs>
                    <a:gs pos="86000">
                      <a:schemeClr val="bg2"/>
                    </a:gs>
                  </a:gsLst>
                  <a:lin ang="5400000" scaled="0"/>
                  <a:tileRect/>
                </a:gradFill>
              </a:defRPr>
            </a:lvl1pPr>
          </a:lstStyle>
          <a:p>
            <a:r>
              <a:rPr lang="en-US" smtClean="0"/>
              <a:t>Click to edit Master title style</a:t>
            </a:r>
            <a:endParaRPr lang="en-US" dirty="0"/>
          </a:p>
        </p:txBody>
      </p:sp>
      <p:sp>
        <p:nvSpPr>
          <p:cNvPr id="3" name="Subtitle 2"/>
          <p:cNvSpPr>
            <a:spLocks noGrp="1"/>
          </p:cNvSpPr>
          <p:nvPr>
            <p:ph type="subTitle" idx="1"/>
          </p:nvPr>
        </p:nvSpPr>
        <p:spPr>
          <a:xfrm>
            <a:off x="969964" y="4343402"/>
            <a:ext cx="6840536" cy="463255"/>
          </a:xfrm>
        </p:spPr>
        <p:txBody>
          <a:bodyPr>
            <a:noAutofit/>
          </a:bodyPr>
          <a:lstStyle>
            <a:lvl1pPr marL="0" indent="0" algn="l">
              <a:lnSpc>
                <a:spcPct val="90000"/>
              </a:lnSpc>
              <a:spcBef>
                <a:spcPts val="0"/>
              </a:spcBef>
              <a:buNone/>
              <a:defRPr>
                <a:gradFill>
                  <a:gsLst>
                    <a:gs pos="0">
                      <a:schemeClr val="accent1"/>
                    </a:gs>
                    <a:gs pos="86000">
                      <a:schemeClr val="accent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u="none" kern="1200" dirty="0" smtClean="0">
                <a:gradFill>
                  <a:gsLst>
                    <a:gs pos="0">
                      <a:schemeClr val="accent1"/>
                    </a:gs>
                    <a:gs pos="86000">
                      <a:schemeClr val="accent1"/>
                    </a:gs>
                  </a:gsLst>
                  <a:lin ang="5400000" scaled="0"/>
                </a:gradFill>
                <a:effectLst/>
                <a:latin typeface="Segoe UI" pitchFamily="34" charset="0"/>
                <a:ea typeface="Segoe UI" pitchFamily="34" charset="0"/>
                <a:cs typeface="Segoe UI" pitchFamily="34" charset="0"/>
              </a:rPr>
              <a:t>www.buildwindows.com</a:t>
            </a:r>
            <a:endParaRPr lang="en-US" sz="1100" u="none" kern="1200" dirty="0">
              <a:gradFill>
                <a:gsLst>
                  <a:gs pos="0">
                    <a:schemeClr val="accent1"/>
                  </a:gs>
                  <a:gs pos="86000">
                    <a:schemeClr val="accent1"/>
                  </a:gs>
                </a:gsLst>
                <a:lin ang="5400000" scaled="0"/>
              </a:gradFill>
              <a:effectLst/>
              <a:latin typeface="Segoe UI" pitchFamily="34" charset="0"/>
              <a:ea typeface="Segoe UI" pitchFamily="34" charset="0"/>
              <a:cs typeface="Segoe UI" pitchFamily="34" charset="0"/>
            </a:endParaRPr>
          </a:p>
        </p:txBody>
      </p:sp>
      <p:sp>
        <p:nvSpPr>
          <p:cNvPr id="8" name="Text Placeholder 7"/>
          <p:cNvSpPr>
            <a:spLocks noGrp="1"/>
          </p:cNvSpPr>
          <p:nvPr>
            <p:ph type="body" sz="quarter" idx="10" hasCustomPrompt="1"/>
          </p:nvPr>
        </p:nvSpPr>
        <p:spPr>
          <a:xfrm>
            <a:off x="969964" y="190502"/>
            <a:ext cx="2547937" cy="276999"/>
          </a:xfrm>
        </p:spPr>
        <p:txBody>
          <a:bodyPr/>
          <a:lstStyle>
            <a:lvl1pPr marL="0" indent="0">
              <a:buNone/>
              <a:defRPr sz="2000" baseline="0">
                <a:gradFill>
                  <a:gsLst>
                    <a:gs pos="0">
                      <a:schemeClr val="bg2"/>
                    </a:gs>
                    <a:gs pos="86000">
                      <a:schemeClr val="bg2"/>
                    </a:gs>
                  </a:gsLst>
                  <a:lin ang="5400000" scaled="0"/>
                </a:gradFill>
              </a:defRPr>
            </a:lvl1pPr>
          </a:lstStyle>
          <a:p>
            <a:pPr lvl="0"/>
            <a:r>
              <a:rPr lang="en-US" dirty="0" smtClean="0"/>
              <a:t>session code</a:t>
            </a:r>
            <a:endParaRPr lang="en-US" dirty="0"/>
          </a:p>
        </p:txBody>
      </p:sp>
    </p:spTree>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Two Column List with Bullets and Column Titl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15935" y="1428623"/>
            <a:ext cx="11109900" cy="271085"/>
          </a:xfrm>
        </p:spPr>
        <p:txBody>
          <a:bodyPr anchor="t" anchorCtr="0">
            <a:noAutofit/>
          </a:bodyPr>
          <a:lstStyle>
            <a:lvl1pPr marL="0" indent="0">
              <a:lnSpc>
                <a:spcPct val="90000"/>
              </a:lnSpc>
              <a:spcBef>
                <a:spcPts val="0"/>
              </a:spcBef>
              <a:buNone/>
              <a:defRPr sz="1600" b="1" cap="all" baseline="0"/>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0608" y="2693016"/>
            <a:ext cx="4935492"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p:nvPr>
        </p:nvSpPr>
        <p:spPr>
          <a:xfrm>
            <a:off x="6558255" y="2693016"/>
            <a:ext cx="49847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8"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9" name="TextBox 8"/>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10" name="TextBox 9"/>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1" name="TextBox 10"/>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
        <p:nvSpPr>
          <p:cNvPr id="12" name="Content Placeholder 11"/>
          <p:cNvSpPr>
            <a:spLocks noGrp="1"/>
          </p:cNvSpPr>
          <p:nvPr>
            <p:ph sz="quarter" idx="12"/>
          </p:nvPr>
        </p:nvSpPr>
        <p:spPr>
          <a:xfrm>
            <a:off x="812800" y="2302045"/>
            <a:ext cx="4964056" cy="276999"/>
          </a:xfrm>
        </p:spPr>
        <p:txBody>
          <a:bodyPr/>
          <a:lstStyle>
            <a:lvl1pPr marL="0" indent="0">
              <a:buNone/>
              <a:defRPr sz="2000" b="1" cap="all" baseline="0"/>
            </a:lvl1pPr>
          </a:lstStyle>
          <a:p>
            <a:pPr lvl="0"/>
            <a:r>
              <a:rPr lang="en-US" smtClean="0"/>
              <a:t>Click to edit Master text styles</a:t>
            </a:r>
          </a:p>
        </p:txBody>
      </p:sp>
      <p:sp>
        <p:nvSpPr>
          <p:cNvPr id="14" name="Content Placeholder 13"/>
          <p:cNvSpPr>
            <a:spLocks noGrp="1"/>
          </p:cNvSpPr>
          <p:nvPr>
            <p:ph sz="quarter" idx="13"/>
          </p:nvPr>
        </p:nvSpPr>
        <p:spPr>
          <a:xfrm>
            <a:off x="6519863" y="2302045"/>
            <a:ext cx="5023092" cy="276999"/>
          </a:xfrm>
        </p:spPr>
        <p:txBody>
          <a:bodyPr/>
          <a:lstStyle>
            <a:lvl1pPr marL="0" indent="0">
              <a:buNone/>
              <a:defRPr lang="en-US" sz="2000" b="1" kern="1200" cap="all" baseline="0" dirty="0">
                <a:solidFill>
                  <a:schemeClr val="tx1">
                    <a:lumMod val="75000"/>
                    <a:lumOff val="25000"/>
                    <a:alpha val="99000"/>
                  </a:schemeClr>
                </a:solidFill>
                <a:latin typeface="+mn-lt"/>
                <a:ea typeface="+mn-ea"/>
                <a:cs typeface="+mn-cs"/>
              </a:defRPr>
            </a:lvl1pPr>
          </a:lstStyle>
          <a:p>
            <a:pPr marL="0" lvl="0" indent="0" algn="l" defTabSz="914363" rtl="0" eaLnBrk="1" latinLnBrk="0" hangingPunct="1">
              <a:lnSpc>
                <a:spcPct val="90000"/>
              </a:lnSpc>
              <a:spcBef>
                <a:spcPct val="20000"/>
              </a:spcBef>
              <a:buClr>
                <a:srgbClr val="00DCFF"/>
              </a:buClr>
              <a:buSzPct val="90000"/>
              <a:buFont typeface="Arial" pitchFamily="34" charset="0"/>
              <a:buNone/>
            </a:pPr>
            <a:r>
              <a:rPr lang="en-US" smtClean="0"/>
              <a:t>Click to edit Master text styles</a:t>
            </a:r>
          </a:p>
        </p:txBody>
      </p:sp>
    </p:spTree>
    <p:extLst>
      <p:ext uri="{BB962C8B-B14F-4D97-AF65-F5344CB8AC3E}">
        <p14:creationId xmlns:p14="http://schemas.microsoft.com/office/powerpoint/2010/main" val="1693915216"/>
      </p:ext>
    </p:extLst>
  </p:cSld>
  <p:clrMapOvr>
    <a:masterClrMapping/>
  </p:clrMapOvr>
  <p:transition>
    <p:fade/>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Non-shaded Two Column List with Bullets and Column Titl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15935" y="1428623"/>
            <a:ext cx="11109900" cy="271085"/>
          </a:xfrm>
        </p:spPr>
        <p:txBody>
          <a:bodyPr anchor="t" anchorCtr="0">
            <a:noAutofit/>
          </a:bodyPr>
          <a:lstStyle>
            <a:lvl1pPr marL="0" indent="0">
              <a:lnSpc>
                <a:spcPct val="90000"/>
              </a:lnSpc>
              <a:spcBef>
                <a:spcPts val="0"/>
              </a:spcBef>
              <a:buNone/>
              <a:defRPr sz="1600" b="1" cap="all" baseline="0"/>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15936" y="2693016"/>
            <a:ext cx="5150164"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p:nvPr>
        </p:nvSpPr>
        <p:spPr>
          <a:xfrm>
            <a:off x="6558255" y="2693016"/>
            <a:ext cx="4973943"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8"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9" name="TextBox 8"/>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10" name="TextBox 9"/>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1" name="TextBox 10"/>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
        <p:nvSpPr>
          <p:cNvPr id="12" name="Content Placeholder 11"/>
          <p:cNvSpPr>
            <a:spLocks noGrp="1"/>
          </p:cNvSpPr>
          <p:nvPr>
            <p:ph sz="quarter" idx="12"/>
          </p:nvPr>
        </p:nvSpPr>
        <p:spPr>
          <a:xfrm>
            <a:off x="615935" y="2302045"/>
            <a:ext cx="5171679" cy="276999"/>
          </a:xfrm>
        </p:spPr>
        <p:txBody>
          <a:bodyPr/>
          <a:lstStyle>
            <a:lvl1pPr marL="0" indent="0">
              <a:buNone/>
              <a:defRPr sz="2000" b="1" cap="all" baseline="0"/>
            </a:lvl1pPr>
          </a:lstStyle>
          <a:p>
            <a:pPr lvl="0"/>
            <a:r>
              <a:rPr lang="en-US" smtClean="0"/>
              <a:t>Click to edit Master text styles</a:t>
            </a:r>
          </a:p>
        </p:txBody>
      </p:sp>
      <p:sp>
        <p:nvSpPr>
          <p:cNvPr id="14" name="Content Placeholder 13"/>
          <p:cNvSpPr>
            <a:spLocks noGrp="1"/>
          </p:cNvSpPr>
          <p:nvPr>
            <p:ph sz="quarter" idx="13"/>
          </p:nvPr>
        </p:nvSpPr>
        <p:spPr>
          <a:xfrm>
            <a:off x="6519863" y="2302045"/>
            <a:ext cx="5023092" cy="276999"/>
          </a:xfrm>
        </p:spPr>
        <p:txBody>
          <a:bodyPr/>
          <a:lstStyle>
            <a:lvl1pPr marL="0" indent="0">
              <a:buNone/>
              <a:defRPr lang="en-US" sz="2000" b="1" kern="1200" cap="all" baseline="0" dirty="0">
                <a:solidFill>
                  <a:schemeClr val="tx1">
                    <a:lumMod val="75000"/>
                    <a:lumOff val="25000"/>
                    <a:alpha val="99000"/>
                  </a:schemeClr>
                </a:solidFill>
                <a:latin typeface="+mn-lt"/>
                <a:ea typeface="+mn-ea"/>
                <a:cs typeface="+mn-cs"/>
              </a:defRPr>
            </a:lvl1pPr>
          </a:lstStyle>
          <a:p>
            <a:pPr marL="0" lvl="0" indent="0" algn="l" defTabSz="914363" rtl="0" eaLnBrk="1" latinLnBrk="0" hangingPunct="1">
              <a:lnSpc>
                <a:spcPct val="90000"/>
              </a:lnSpc>
              <a:spcBef>
                <a:spcPct val="20000"/>
              </a:spcBef>
              <a:buClr>
                <a:srgbClr val="00DCFF"/>
              </a:buClr>
              <a:buSzPct val="90000"/>
              <a:buFont typeface="Arial" pitchFamily="34" charset="0"/>
              <a:buNone/>
            </a:pPr>
            <a:r>
              <a:rPr lang="en-US" smtClean="0"/>
              <a:t>Click to edit Master text styles</a:t>
            </a:r>
          </a:p>
        </p:txBody>
      </p:sp>
    </p:spTree>
    <p:extLst>
      <p:ext uri="{BB962C8B-B14F-4D97-AF65-F5344CB8AC3E}">
        <p14:creationId xmlns:p14="http://schemas.microsoft.com/office/powerpoint/2010/main" val="3841745823"/>
      </p:ext>
    </p:extLst>
  </p:cSld>
  <p:clrMapOvr>
    <a:masterClrMapping/>
  </p:clrMapOvr>
  <p:transition>
    <p:fade/>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4"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5" name="TextBox 4"/>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6" name="TextBox 5"/>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7" name="TextBox 6"/>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3629144678"/>
      </p:ext>
    </p:extLst>
  </p:cSld>
  <p:clrMapOvr>
    <a:masterClrMapping/>
  </p:clrMapOvr>
  <p:transition>
    <p:fade/>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05541991"/>
      </p:ext>
    </p:extLst>
  </p:cSld>
  <p:clrMapOvr>
    <a:masterClrMapping/>
  </p:clrMapOvr>
  <p:transition>
    <p:fade/>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Walkin 2">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4" y="2722608"/>
            <a:ext cx="10242549" cy="1523497"/>
          </a:xfrm>
        </p:spPr>
        <p:txBody>
          <a:bodyPr anchor="ctr">
            <a:noAutofit/>
          </a:bodyPr>
          <a:lstStyle>
            <a:lvl1pPr algn="ctr">
              <a:lnSpc>
                <a:spcPct val="90000"/>
              </a:lnSpc>
              <a:defRPr sz="6000" spc="-300" baseline="0">
                <a:solidFill>
                  <a:schemeClr val="accent6">
                    <a:alpha val="99000"/>
                  </a:schemeClr>
                </a:solidFill>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657982" y="5677392"/>
            <a:ext cx="10242550" cy="463255"/>
          </a:xfrm>
        </p:spPr>
        <p:txBody>
          <a:bodyPr>
            <a:noAutofit/>
          </a:bodyPr>
          <a:lstStyle>
            <a:lvl1pPr marL="0" indent="0" algn="l">
              <a:lnSpc>
                <a:spcPct val="90000"/>
              </a:lnSpc>
              <a:spcBef>
                <a:spcPts val="0"/>
              </a:spcBef>
              <a:buNone/>
              <a:defRPr sz="2000" b="1" cap="all" baseline="0">
                <a:solidFill>
                  <a:schemeClr val="tx1">
                    <a:lumMod val="75000"/>
                    <a:lumOff val="25000"/>
                    <a:alpha val="99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3" name="Text Placeholder 12"/>
          <p:cNvSpPr>
            <a:spLocks noGrp="1"/>
          </p:cNvSpPr>
          <p:nvPr>
            <p:ph type="body" sz="quarter" idx="10" hasCustomPrompt="1"/>
          </p:nvPr>
        </p:nvSpPr>
        <p:spPr>
          <a:xfrm>
            <a:off x="657982" y="6121400"/>
            <a:ext cx="5335587" cy="221599"/>
          </a:xfrm>
        </p:spPr>
        <p:txBody>
          <a:bodyPr/>
          <a:lstStyle>
            <a:lvl1pPr marL="0" indent="0">
              <a:buNone/>
              <a:defRPr sz="1600" baseline="0">
                <a:solidFill>
                  <a:schemeClr val="tx1">
                    <a:lumMod val="75000"/>
                    <a:lumOff val="25000"/>
                    <a:alpha val="99000"/>
                  </a:schemeClr>
                </a:solidFill>
              </a:defRPr>
            </a:lvl1pPr>
          </a:lstStyle>
          <a:p>
            <a:pPr lvl="0"/>
            <a:r>
              <a:rPr lang="en-US" dirty="0" smtClean="0"/>
              <a:t>Click to edit presenter and date</a:t>
            </a:r>
            <a:endParaRPr lang="en-US" dirty="0"/>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Tree>
    <p:extLst>
      <p:ext uri="{BB962C8B-B14F-4D97-AF65-F5344CB8AC3E}">
        <p14:creationId xmlns:p14="http://schemas.microsoft.com/office/powerpoint/2010/main" val="1231922166"/>
      </p:ext>
    </p:extLst>
  </p:cSld>
  <p:clrMapOvr>
    <a:masterClrMapping/>
  </p:clrMapOvr>
  <p:transition>
    <p:fade/>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type="blank" preserve="1">
  <p:cSld name="WALKIN - Prints in GRAYSCAL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Tree>
    <p:extLst>
      <p:ext uri="{BB962C8B-B14F-4D97-AF65-F5344CB8AC3E}">
        <p14:creationId xmlns:p14="http://schemas.microsoft.com/office/powerpoint/2010/main" val="1943602844"/>
      </p:ext>
    </p:extLst>
  </p:cSld>
  <p:clrMapOvr>
    <a:masterClrMapping/>
  </p:clrMapOvr>
  <p:transition>
    <p:fade/>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0">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820748514"/>
      </p:ext>
    </p:extLst>
  </p:cSld>
  <p:clrMapOvr>
    <a:masterClrMapping/>
  </p:clrMapOvr>
  <p:transition>
    <p:fade/>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0">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1" y="6238876"/>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defRPr>
            </a:lvl1pPr>
          </a:lstStyle>
          <a:p>
            <a:pPr lvl="0"/>
            <a:r>
              <a:rPr lang="en-US" smtClean="0"/>
              <a:t>Click to edit Master text styles</a:t>
            </a:r>
          </a:p>
        </p:txBody>
      </p:sp>
    </p:spTree>
    <p:extLst>
      <p:ext uri="{BB962C8B-B14F-4D97-AF65-F5344CB8AC3E}">
        <p14:creationId xmlns:p14="http://schemas.microsoft.com/office/powerpoint/2010/main" val="2630120500"/>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2" y="6238878"/>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smtClean="0"/>
              <a:t>Click to edit Master text styles</a:t>
            </a:r>
          </a:p>
        </p:txBody>
      </p:sp>
    </p:spTree>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484"/>
            <a:ext cx="12203941" cy="6849517"/>
          </a:xfrm>
          <a:prstGeom prst="rect">
            <a:avLst/>
          </a:prstGeom>
        </p:spPr>
      </p:pic>
    </p:spTree>
    <p:extLst>
      <p:ext uri="{BB962C8B-B14F-4D97-AF65-F5344CB8AC3E}">
        <p14:creationId xmlns:p14="http://schemas.microsoft.com/office/powerpoint/2010/main" val="2004255481"/>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wo column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14136" y="1364776"/>
            <a:ext cx="5188326" cy="1635832"/>
          </a:xfrm>
        </p:spPr>
        <p:txBody>
          <a:bodyPr lIns="0"/>
          <a:lstStyle>
            <a:lvl1pPr marL="347920" indent="-347920">
              <a:buFont typeface="Wingdings" pitchFamily="2" charset="2"/>
              <a:buChar char="§"/>
              <a:defRPr sz="2400">
                <a:solidFill>
                  <a:srgbClr val="666666"/>
                </a:solidFill>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19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84774" y="1364776"/>
            <a:ext cx="5180251" cy="1688154"/>
          </a:xfrm>
        </p:spPr>
        <p:txBody>
          <a:bodyPr lIns="0"/>
          <a:lstStyle>
            <a:lvl1pPr marL="347920" indent="-347920">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19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marL="320453" lvl="0"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Click to edit Master text styles</a:t>
            </a:r>
          </a:p>
          <a:p>
            <a:pPr marL="320453" lvl="1"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Second level</a:t>
            </a:r>
          </a:p>
          <a:p>
            <a:pPr marL="320453" lvl="2"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Third level</a:t>
            </a:r>
          </a:p>
          <a:p>
            <a:pPr marL="320453" lvl="3"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Fourth level</a:t>
            </a:r>
          </a:p>
          <a:p>
            <a:pPr marL="320453" lvl="4"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Fifth level</a:t>
            </a:r>
            <a:endParaRPr lang="en-US" dirty="0"/>
          </a:p>
        </p:txBody>
      </p:sp>
      <p:sp>
        <p:nvSpPr>
          <p:cNvPr id="9" name="Date Placeholder 8"/>
          <p:cNvSpPr>
            <a:spLocks noGrp="1"/>
          </p:cNvSpPr>
          <p:nvPr>
            <p:ph type="dt" sz="half" idx="14"/>
          </p:nvPr>
        </p:nvSpPr>
        <p:spPr>
          <a:xfrm>
            <a:off x="1206793" y="6324600"/>
            <a:ext cx="1221110" cy="152400"/>
          </a:xfrm>
          <a:prstGeom prst="rect">
            <a:avLst/>
          </a:prstGeom>
        </p:spPr>
        <p:txBody>
          <a:bodyPr lIns="121899" tIns="60949" rIns="121899" bIns="60949"/>
          <a:lstStyle/>
          <a:p>
            <a:fld id="{B2863303-CC64-46A5-B0FA-50C96ED61598}" type="datetime1">
              <a:rPr lang="en-US" smtClean="0"/>
              <a:t>9/16/2011</a:t>
            </a:fld>
            <a:endParaRPr lang="en-US" dirty="0"/>
          </a:p>
        </p:txBody>
      </p:sp>
      <p:sp>
        <p:nvSpPr>
          <p:cNvPr id="10" name="Slide Number Placeholder 9"/>
          <p:cNvSpPr>
            <a:spLocks noGrp="1"/>
          </p:cNvSpPr>
          <p:nvPr>
            <p:ph type="sldNum" sz="quarter" idx="15"/>
          </p:nvPr>
        </p:nvSpPr>
        <p:spPr>
          <a:xfrm>
            <a:off x="614135" y="6324600"/>
            <a:ext cx="516287" cy="152400"/>
          </a:xfrm>
          <a:prstGeom prst="rect">
            <a:avLst/>
          </a:prstGeom>
        </p:spPr>
        <p:txBody>
          <a:bodyPr lIns="121899" tIns="60949" rIns="121899" bIns="60949"/>
          <a:lstStyle/>
          <a:p>
            <a:pPr algn="l"/>
            <a:r>
              <a:rPr lang="en-US" smtClean="0"/>
              <a:t>PAGE </a:t>
            </a:r>
            <a:fld id="{711B4CA8-52BE-46B1-A536-58CE1A3FAF74}" type="slidenum">
              <a:rPr lang="en-US" smtClean="0"/>
              <a:pPr algn="l"/>
              <a:t>‹#›</a:t>
            </a:fld>
            <a:endParaRPr lang="en-US" dirty="0"/>
          </a:p>
        </p:txBody>
      </p:sp>
      <p:sp>
        <p:nvSpPr>
          <p:cNvPr id="11" name="Footer Placeholder 10"/>
          <p:cNvSpPr>
            <a:spLocks noGrp="1"/>
          </p:cNvSpPr>
          <p:nvPr>
            <p:ph type="ftr" sz="quarter" idx="16"/>
          </p:nvPr>
        </p:nvSpPr>
        <p:spPr>
          <a:xfrm>
            <a:off x="614137" y="6461650"/>
            <a:ext cx="1813766" cy="128575"/>
          </a:xfrm>
          <a:prstGeom prst="rect">
            <a:avLst/>
          </a:prstGeom>
        </p:spPr>
        <p:txBody>
          <a:bodyPr lIns="121899" tIns="60949" rIns="121899" bIns="60949"/>
          <a:lstStyle/>
          <a:p>
            <a:pPr algn="l"/>
            <a:r>
              <a:rPr lang="en-US" smtClean="0"/>
              <a:t>MICROSOFT CONFIDENTIAL</a:t>
            </a:r>
            <a:endParaRPr lang="en-US" dirty="0"/>
          </a:p>
        </p:txBody>
      </p:sp>
      <p:sp>
        <p:nvSpPr>
          <p:cNvPr id="12"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5"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2838389746"/>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8" name="Date Placeholder 7"/>
          <p:cNvSpPr>
            <a:spLocks noGrp="1"/>
          </p:cNvSpPr>
          <p:nvPr>
            <p:ph type="dt" sz="half" idx="15"/>
          </p:nvPr>
        </p:nvSpPr>
        <p:spPr>
          <a:xfrm>
            <a:off x="1206793" y="6324600"/>
            <a:ext cx="1221110" cy="152400"/>
          </a:xfrm>
          <a:prstGeom prst="rect">
            <a:avLst/>
          </a:prstGeom>
        </p:spPr>
        <p:txBody>
          <a:bodyPr lIns="121899" tIns="60949" rIns="121899" bIns="60949"/>
          <a:lstStyle/>
          <a:p>
            <a:fld id="{EC5D9FC8-00D4-4E62-B79F-0DB35C5AD30E}" type="datetime1">
              <a:rPr lang="en-US" smtClean="0"/>
              <a:t>9/16/2011</a:t>
            </a:fld>
            <a:endParaRPr lang="en-US" dirty="0"/>
          </a:p>
        </p:txBody>
      </p:sp>
      <p:sp>
        <p:nvSpPr>
          <p:cNvPr id="10" name="Slide Number Placeholder 9"/>
          <p:cNvSpPr>
            <a:spLocks noGrp="1"/>
          </p:cNvSpPr>
          <p:nvPr>
            <p:ph type="sldNum" sz="quarter" idx="16"/>
          </p:nvPr>
        </p:nvSpPr>
        <p:spPr>
          <a:xfrm>
            <a:off x="614135" y="6324600"/>
            <a:ext cx="516287" cy="152400"/>
          </a:xfrm>
          <a:prstGeom prst="rect">
            <a:avLst/>
          </a:prstGeom>
        </p:spPr>
        <p:txBody>
          <a:bodyPr lIns="121899" tIns="60949" rIns="121899" bIns="60949"/>
          <a:lstStyle/>
          <a:p>
            <a:pPr algn="l"/>
            <a:r>
              <a:rPr lang="en-US" smtClean="0"/>
              <a:t>PAGE </a:t>
            </a:r>
            <a:fld id="{711B4CA8-52BE-46B1-A536-58CE1A3FAF74}" type="slidenum">
              <a:rPr lang="en-US" smtClean="0"/>
              <a:pPr algn="l"/>
              <a:t>‹#›</a:t>
            </a:fld>
            <a:endParaRPr lang="en-US" dirty="0"/>
          </a:p>
        </p:txBody>
      </p:sp>
      <p:sp>
        <p:nvSpPr>
          <p:cNvPr id="11" name="Footer Placeholder 10"/>
          <p:cNvSpPr>
            <a:spLocks noGrp="1"/>
          </p:cNvSpPr>
          <p:nvPr>
            <p:ph type="ftr" sz="quarter" idx="17"/>
          </p:nvPr>
        </p:nvSpPr>
        <p:spPr>
          <a:xfrm>
            <a:off x="614137" y="6461650"/>
            <a:ext cx="1813766" cy="128575"/>
          </a:xfrm>
          <a:prstGeom prst="rect">
            <a:avLst/>
          </a:prstGeom>
        </p:spPr>
        <p:txBody>
          <a:bodyPr lIns="121899" tIns="60949" rIns="121899" bIns="60949"/>
          <a:lstStyle/>
          <a:p>
            <a:pPr algn="l"/>
            <a:r>
              <a:rPr lang="en-US" dirty="0" smtClean="0"/>
              <a:t>MICROSOFT CONFIDENTIAL</a:t>
            </a:r>
            <a:endParaRPr lang="en-US" dirty="0"/>
          </a:p>
        </p:txBody>
      </p:sp>
      <p:sp>
        <p:nvSpPr>
          <p:cNvPr id="15" name="Content Placeholder 14"/>
          <p:cNvSpPr>
            <a:spLocks noGrp="1"/>
          </p:cNvSpPr>
          <p:nvPr>
            <p:ph sz="quarter" idx="18"/>
          </p:nvPr>
        </p:nvSpPr>
        <p:spPr>
          <a:xfrm>
            <a:off x="614135" y="1419367"/>
            <a:ext cx="10765998" cy="20005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4"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3182516695"/>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One column above two columns">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441" y="1392072"/>
            <a:ext cx="10982750" cy="2036928"/>
          </a:xfrm>
        </p:spPr>
        <p:txBody>
          <a:bodyPr lIns="0">
            <a:noAutofit/>
          </a:bodyPr>
          <a:lstStyle>
            <a:lvl1pPr>
              <a:buFont typeface="Wingdings" pitchFamily="2" charset="2"/>
              <a:buChar char="§"/>
              <a:defRPr sz="2000" b="0" baseline="0">
                <a:solidFill>
                  <a:srgbClr val="666666"/>
                </a:solidFill>
              </a:defRPr>
            </a:lvl1pPr>
            <a:lvl2pPr marL="801133" indent="-343343">
              <a:buFont typeface="Wingdings" pitchFamily="2" charset="2"/>
              <a:buChar char="§"/>
              <a:defRPr baseline="0">
                <a:solidFill>
                  <a:srgbClr val="666666"/>
                </a:solidFill>
              </a:defRPr>
            </a:lvl2pPr>
            <a:lvl3pPr marL="1201700" indent="-286119">
              <a:buFont typeface="Wingdings" pitchFamily="2" charset="2"/>
              <a:buChar char="§"/>
              <a:defRPr baseline="0">
                <a:solidFill>
                  <a:srgbClr val="666666"/>
                </a:solidFill>
              </a:defRPr>
            </a:lvl3pPr>
            <a:lvl4pPr marL="1659491" indent="-286119">
              <a:buFont typeface="Wingdings" pitchFamily="2" charset="2"/>
              <a:buChar char="§"/>
              <a:defRPr baseline="0">
                <a:solidFill>
                  <a:srgbClr val="666666"/>
                </a:solidFill>
              </a:defRPr>
            </a:lvl4pPr>
            <a:lvl5pPr marL="2117281" indent="-286119">
              <a:buFont typeface="Wingdings" pitchFamily="2" charset="2"/>
              <a:buChar char="§"/>
              <a:defRPr baseline="0">
                <a:solidFill>
                  <a:srgbClr val="666666"/>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Content Placeholder 2"/>
          <p:cNvSpPr>
            <a:spLocks noGrp="1"/>
          </p:cNvSpPr>
          <p:nvPr>
            <p:ph sz="half" idx="14"/>
          </p:nvPr>
        </p:nvSpPr>
        <p:spPr>
          <a:xfrm>
            <a:off x="609441" y="3429000"/>
            <a:ext cx="5180251" cy="2514600"/>
          </a:xfrm>
        </p:spPr>
        <p:txBody>
          <a:bodyPr lIns="0">
            <a:noAutofit/>
          </a:bodyPr>
          <a:lstStyle>
            <a:lvl1pPr marL="320453" indent="-320453">
              <a:buFont typeface="Wingdings" pitchFamily="2" charset="2"/>
              <a:buChar char="§"/>
              <a:defRPr sz="2400">
                <a:solidFill>
                  <a:srgbClr val="666666"/>
                </a:solidFill>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3"/>
          <p:cNvSpPr>
            <a:spLocks noGrp="1"/>
          </p:cNvSpPr>
          <p:nvPr>
            <p:ph sz="half" idx="2"/>
          </p:nvPr>
        </p:nvSpPr>
        <p:spPr>
          <a:xfrm>
            <a:off x="6384774" y="3429000"/>
            <a:ext cx="5207417" cy="2514600"/>
          </a:xfrm>
        </p:spPr>
        <p:txBody>
          <a:bodyPr lIns="0">
            <a:noAutofit/>
          </a:bodyPr>
          <a:lstStyle>
            <a:lvl1pPr marL="343343" indent="-343343">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marL="320453" lvl="0"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Click to edit Master text styles</a:t>
            </a:r>
          </a:p>
          <a:p>
            <a:pPr marL="320453" lvl="1"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Second level</a:t>
            </a:r>
          </a:p>
          <a:p>
            <a:pPr marL="320453" lvl="2"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Third level</a:t>
            </a:r>
          </a:p>
          <a:p>
            <a:pPr marL="320453" lvl="3"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Fourth level</a:t>
            </a:r>
          </a:p>
          <a:p>
            <a:pPr marL="320453" lvl="4"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Fifth level</a:t>
            </a:r>
            <a:endParaRPr lang="en-US" dirty="0"/>
          </a:p>
        </p:txBody>
      </p:sp>
      <p:sp>
        <p:nvSpPr>
          <p:cNvPr id="12" name="Date Placeholder 11"/>
          <p:cNvSpPr>
            <a:spLocks noGrp="1"/>
          </p:cNvSpPr>
          <p:nvPr>
            <p:ph type="dt" sz="half" idx="15"/>
          </p:nvPr>
        </p:nvSpPr>
        <p:spPr>
          <a:xfrm>
            <a:off x="1206793" y="6324600"/>
            <a:ext cx="1221110" cy="152400"/>
          </a:xfrm>
          <a:prstGeom prst="rect">
            <a:avLst/>
          </a:prstGeom>
        </p:spPr>
        <p:txBody>
          <a:bodyPr lIns="121899" tIns="60949" rIns="121899" bIns="60949"/>
          <a:lstStyle/>
          <a:p>
            <a:fld id="{65C051CB-E580-4873-8532-75D0163B3EAE}" type="datetime1">
              <a:rPr lang="en-US" smtClean="0"/>
              <a:t>9/16/2011</a:t>
            </a:fld>
            <a:endParaRPr lang="en-US" dirty="0"/>
          </a:p>
        </p:txBody>
      </p:sp>
      <p:sp>
        <p:nvSpPr>
          <p:cNvPr id="13" name="Slide Number Placeholder 12"/>
          <p:cNvSpPr>
            <a:spLocks noGrp="1"/>
          </p:cNvSpPr>
          <p:nvPr>
            <p:ph type="sldNum" sz="quarter" idx="16"/>
          </p:nvPr>
        </p:nvSpPr>
        <p:spPr>
          <a:xfrm>
            <a:off x="614135" y="6324600"/>
            <a:ext cx="516287" cy="152400"/>
          </a:xfrm>
          <a:prstGeom prst="rect">
            <a:avLst/>
          </a:prstGeom>
        </p:spPr>
        <p:txBody>
          <a:bodyPr lIns="121899" tIns="60949" rIns="121899" bIns="60949"/>
          <a:lstStyle/>
          <a:p>
            <a:pPr algn="l"/>
            <a:r>
              <a:rPr lang="en-US" smtClean="0"/>
              <a:t>PAGE </a:t>
            </a:r>
            <a:fld id="{711B4CA8-52BE-46B1-A536-58CE1A3FAF74}" type="slidenum">
              <a:rPr lang="en-US" smtClean="0"/>
              <a:pPr algn="l"/>
              <a:t>‹#›</a:t>
            </a:fld>
            <a:endParaRPr lang="en-US" dirty="0"/>
          </a:p>
        </p:txBody>
      </p:sp>
      <p:sp>
        <p:nvSpPr>
          <p:cNvPr id="14" name="Footer Placeholder 13"/>
          <p:cNvSpPr>
            <a:spLocks noGrp="1"/>
          </p:cNvSpPr>
          <p:nvPr>
            <p:ph type="ftr" sz="quarter" idx="17"/>
          </p:nvPr>
        </p:nvSpPr>
        <p:spPr>
          <a:xfrm>
            <a:off x="614137" y="6461650"/>
            <a:ext cx="1813766" cy="128575"/>
          </a:xfrm>
          <a:prstGeom prst="rect">
            <a:avLst/>
          </a:prstGeom>
        </p:spPr>
        <p:txBody>
          <a:bodyPr lIns="121899" tIns="60949" rIns="121899" bIns="60949"/>
          <a:lstStyle/>
          <a:p>
            <a:pPr algn="l"/>
            <a:r>
              <a:rPr lang="en-US" smtClean="0"/>
              <a:t>MICROSOFT CONFIDENTIAL</a:t>
            </a:r>
            <a:endParaRPr lang="en-US" dirty="0"/>
          </a:p>
        </p:txBody>
      </p:sp>
      <p:sp>
        <p:nvSpPr>
          <p:cNvPr id="15"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8"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1768753252"/>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484"/>
            <a:ext cx="12188825" cy="6841033"/>
          </a:xfrm>
          <a:prstGeom prst="rect">
            <a:avLst/>
          </a:prstGeom>
        </p:spPr>
      </p:pic>
    </p:spTree>
    <p:extLst>
      <p:ext uri="{BB962C8B-B14F-4D97-AF65-F5344CB8AC3E}">
        <p14:creationId xmlns:p14="http://schemas.microsoft.com/office/powerpoint/2010/main" val="2790050296"/>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itle slide">
    <p:bg>
      <p:bgPr>
        <a:solidFill>
          <a:schemeClr val="bg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4174"/>
            <a:ext cx="12188825" cy="6829650"/>
          </a:xfrm>
          <a:prstGeom prst="rect">
            <a:avLst/>
          </a:prstGeom>
        </p:spPr>
      </p:pic>
    </p:spTree>
    <p:extLst>
      <p:ext uri="{BB962C8B-B14F-4D97-AF65-F5344CB8AC3E}">
        <p14:creationId xmlns:p14="http://schemas.microsoft.com/office/powerpoint/2010/main" val="76695116"/>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3_Title and content">
    <p:spTree>
      <p:nvGrpSpPr>
        <p:cNvPr id="1" name=""/>
        <p:cNvGrpSpPr/>
        <p:nvPr/>
      </p:nvGrpSpPr>
      <p:grpSpPr>
        <a:xfrm>
          <a:off x="0" y="0"/>
          <a:ext cx="0" cy="0"/>
          <a:chOff x="0" y="0"/>
          <a:chExt cx="0" cy="0"/>
        </a:xfrm>
      </p:grpSpPr>
      <p:sp>
        <p:nvSpPr>
          <p:cNvPr id="12" name="Text Placeholder 12"/>
          <p:cNvSpPr>
            <a:spLocks noGrp="1"/>
          </p:cNvSpPr>
          <p:nvPr>
            <p:ph type="body" sz="quarter" idx="13" hasCustomPrompt="1"/>
          </p:nvPr>
        </p:nvSpPr>
        <p:spPr>
          <a:xfrm>
            <a:off x="609441" y="1371601"/>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6" name="Title 1"/>
          <p:cNvSpPr>
            <a:spLocks noGrp="1"/>
          </p:cNvSpPr>
          <p:nvPr>
            <p:ph type="title"/>
          </p:nvPr>
        </p:nvSpPr>
        <p:spPr>
          <a:xfrm>
            <a:off x="560566" y="249237"/>
            <a:ext cx="11031626" cy="609398"/>
          </a:xfrm>
        </p:spPr>
        <p:txBody>
          <a:bodyPr lIns="0"/>
          <a:lstStyle>
            <a:lvl1pPr algn="l">
              <a:defRPr/>
            </a:lvl1pPr>
          </a:lstStyle>
          <a:p>
            <a:r>
              <a:rPr lang="en-US" smtClean="0"/>
              <a:t>Click to edit Master title style</a:t>
            </a:r>
            <a:endParaRPr lang="en-US" dirty="0"/>
          </a:p>
        </p:txBody>
      </p:sp>
      <p:sp>
        <p:nvSpPr>
          <p:cNvPr id="10" name="Slide Number Placeholder 9"/>
          <p:cNvSpPr>
            <a:spLocks noGrp="1"/>
          </p:cNvSpPr>
          <p:nvPr>
            <p:ph type="sldNum" sz="quarter" idx="16"/>
          </p:nvPr>
        </p:nvSpPr>
        <p:spPr>
          <a:xfrm>
            <a:off x="614135" y="6324600"/>
            <a:ext cx="516287" cy="152400"/>
          </a:xfrm>
          <a:prstGeom prst="rect">
            <a:avLst/>
          </a:prstGeom>
        </p:spPr>
        <p:txBody>
          <a:bodyPr lIns="121899" tIns="60949" rIns="121899" bIns="60949"/>
          <a:lstStyle/>
          <a:p>
            <a:pPr algn="l"/>
            <a:r>
              <a:rPr lang="en-US" smtClean="0"/>
              <a:t>PAGE </a:t>
            </a:r>
            <a:fld id="{711B4CA8-52BE-46B1-A536-58CE1A3FAF74}" type="slidenum">
              <a:rPr lang="en-US" smtClean="0"/>
              <a:pPr algn="l"/>
              <a:t>‹#›</a:t>
            </a:fld>
            <a:endParaRPr lang="en-US" dirty="0"/>
          </a:p>
        </p:txBody>
      </p:sp>
      <p:sp>
        <p:nvSpPr>
          <p:cNvPr id="13" name="Text Placeholder 3"/>
          <p:cNvSpPr>
            <a:spLocks noGrp="1"/>
          </p:cNvSpPr>
          <p:nvPr>
            <p:ph type="body" sz="half" idx="2"/>
          </p:nvPr>
        </p:nvSpPr>
        <p:spPr>
          <a:xfrm>
            <a:off x="609441" y="5943600"/>
            <a:ext cx="9547913" cy="304800"/>
          </a:xfrm>
        </p:spPr>
        <p:txBody>
          <a:bodyPr>
            <a:noAutofit/>
          </a:bodyPr>
          <a:lstStyle>
            <a:lvl1pPr marL="0" indent="0">
              <a:lnSpc>
                <a:spcPts val="1802"/>
              </a:lnSpc>
              <a:spcBef>
                <a:spcPts val="0"/>
              </a:spcBef>
              <a:spcAft>
                <a:spcPts val="0"/>
              </a:spcAft>
              <a:buNone/>
              <a:defRPr sz="1500" spc="-40" baseline="0"/>
            </a:lvl1pPr>
            <a:lvl2pPr marL="457791" indent="0">
              <a:buNone/>
              <a:defRPr sz="1200"/>
            </a:lvl2pPr>
            <a:lvl3pPr marL="915581" indent="0">
              <a:buNone/>
              <a:defRPr sz="1100"/>
            </a:lvl3pPr>
            <a:lvl4pPr marL="1373372" indent="0">
              <a:buNone/>
              <a:defRPr sz="900"/>
            </a:lvl4pPr>
            <a:lvl5pPr marL="1831162" indent="0">
              <a:buNone/>
              <a:defRPr sz="900"/>
            </a:lvl5pPr>
            <a:lvl6pPr marL="2288953" indent="0">
              <a:buNone/>
              <a:defRPr sz="900"/>
            </a:lvl6pPr>
            <a:lvl7pPr marL="2746743" indent="0">
              <a:buNone/>
              <a:defRPr sz="900"/>
            </a:lvl7pPr>
            <a:lvl8pPr marL="3204532" indent="0">
              <a:buNone/>
              <a:defRPr sz="900"/>
            </a:lvl8pPr>
            <a:lvl9pPr marL="3662323" indent="0">
              <a:buNone/>
              <a:defRPr sz="900"/>
            </a:lvl9pPr>
          </a:lstStyle>
          <a:p>
            <a:pPr lvl="0"/>
            <a:r>
              <a:rPr lang="en-US" smtClean="0"/>
              <a:t>Click to edit Master text styles</a:t>
            </a:r>
          </a:p>
        </p:txBody>
      </p:sp>
      <p:sp>
        <p:nvSpPr>
          <p:cNvPr id="15" name="Content Placeholder 14"/>
          <p:cNvSpPr>
            <a:spLocks noGrp="1"/>
          </p:cNvSpPr>
          <p:nvPr>
            <p:ph sz="quarter" idx="18"/>
          </p:nvPr>
        </p:nvSpPr>
        <p:spPr>
          <a:xfrm>
            <a:off x="614135" y="1804989"/>
            <a:ext cx="9570002" cy="20005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550092954"/>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4_Title and content">
    <p:spTree>
      <p:nvGrpSpPr>
        <p:cNvPr id="1" name=""/>
        <p:cNvGrpSpPr/>
        <p:nvPr/>
      </p:nvGrpSpPr>
      <p:grpSpPr>
        <a:xfrm>
          <a:off x="0" y="0"/>
          <a:ext cx="0" cy="0"/>
          <a:chOff x="0" y="0"/>
          <a:chExt cx="0" cy="0"/>
        </a:xfrm>
      </p:grpSpPr>
      <p:sp>
        <p:nvSpPr>
          <p:cNvPr id="12" name="Text Placeholder 12"/>
          <p:cNvSpPr>
            <a:spLocks noGrp="1"/>
          </p:cNvSpPr>
          <p:nvPr>
            <p:ph type="body" sz="quarter" idx="13" hasCustomPrompt="1"/>
          </p:nvPr>
        </p:nvSpPr>
        <p:spPr>
          <a:xfrm>
            <a:off x="609441" y="1371601"/>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6" name="Title 1"/>
          <p:cNvSpPr>
            <a:spLocks noGrp="1"/>
          </p:cNvSpPr>
          <p:nvPr>
            <p:ph type="title"/>
          </p:nvPr>
        </p:nvSpPr>
        <p:spPr>
          <a:xfrm>
            <a:off x="560566" y="249237"/>
            <a:ext cx="11031626" cy="609398"/>
          </a:xfrm>
        </p:spPr>
        <p:txBody>
          <a:bodyPr lIns="0"/>
          <a:lstStyle>
            <a:lvl1pPr algn="l">
              <a:defRPr/>
            </a:lvl1pPr>
          </a:lstStyle>
          <a:p>
            <a:r>
              <a:rPr lang="en-US" smtClean="0"/>
              <a:t>Click to edit Master title style</a:t>
            </a:r>
            <a:endParaRPr lang="en-US" dirty="0"/>
          </a:p>
        </p:txBody>
      </p:sp>
      <p:sp>
        <p:nvSpPr>
          <p:cNvPr id="10" name="Slide Number Placeholder 9"/>
          <p:cNvSpPr>
            <a:spLocks noGrp="1"/>
          </p:cNvSpPr>
          <p:nvPr>
            <p:ph type="sldNum" sz="quarter" idx="16"/>
          </p:nvPr>
        </p:nvSpPr>
        <p:spPr>
          <a:xfrm>
            <a:off x="614135" y="6324600"/>
            <a:ext cx="516287" cy="152400"/>
          </a:xfrm>
          <a:prstGeom prst="rect">
            <a:avLst/>
          </a:prstGeom>
        </p:spPr>
        <p:txBody>
          <a:bodyPr lIns="121899" tIns="60949" rIns="121899" bIns="60949"/>
          <a:lstStyle/>
          <a:p>
            <a:pPr algn="l"/>
            <a:r>
              <a:rPr lang="en-US" smtClean="0"/>
              <a:t>PAGE </a:t>
            </a:r>
            <a:fld id="{711B4CA8-52BE-46B1-A536-58CE1A3FAF74}" type="slidenum">
              <a:rPr lang="en-US" smtClean="0"/>
              <a:pPr algn="l"/>
              <a:t>‹#›</a:t>
            </a:fld>
            <a:endParaRPr lang="en-US" dirty="0"/>
          </a:p>
        </p:txBody>
      </p:sp>
      <p:sp>
        <p:nvSpPr>
          <p:cNvPr id="13" name="Text Placeholder 3"/>
          <p:cNvSpPr>
            <a:spLocks noGrp="1"/>
          </p:cNvSpPr>
          <p:nvPr>
            <p:ph type="body" sz="half" idx="2"/>
          </p:nvPr>
        </p:nvSpPr>
        <p:spPr>
          <a:xfrm>
            <a:off x="609441" y="5943600"/>
            <a:ext cx="9547913" cy="304800"/>
          </a:xfrm>
        </p:spPr>
        <p:txBody>
          <a:bodyPr>
            <a:noAutofit/>
          </a:bodyPr>
          <a:lstStyle>
            <a:lvl1pPr marL="0" indent="0">
              <a:lnSpc>
                <a:spcPts val="1802"/>
              </a:lnSpc>
              <a:spcBef>
                <a:spcPts val="0"/>
              </a:spcBef>
              <a:spcAft>
                <a:spcPts val="0"/>
              </a:spcAft>
              <a:buNone/>
              <a:defRPr sz="1500" spc="-40" baseline="0"/>
            </a:lvl1pPr>
            <a:lvl2pPr marL="457791" indent="0">
              <a:buNone/>
              <a:defRPr sz="1200"/>
            </a:lvl2pPr>
            <a:lvl3pPr marL="915581" indent="0">
              <a:buNone/>
              <a:defRPr sz="1100"/>
            </a:lvl3pPr>
            <a:lvl4pPr marL="1373372" indent="0">
              <a:buNone/>
              <a:defRPr sz="900"/>
            </a:lvl4pPr>
            <a:lvl5pPr marL="1831162" indent="0">
              <a:buNone/>
              <a:defRPr sz="900"/>
            </a:lvl5pPr>
            <a:lvl6pPr marL="2288953" indent="0">
              <a:buNone/>
              <a:defRPr sz="900"/>
            </a:lvl6pPr>
            <a:lvl7pPr marL="2746743" indent="0">
              <a:buNone/>
              <a:defRPr sz="900"/>
            </a:lvl7pPr>
            <a:lvl8pPr marL="3204532" indent="0">
              <a:buNone/>
              <a:defRPr sz="900"/>
            </a:lvl8pPr>
            <a:lvl9pPr marL="3662323" indent="0">
              <a:buNone/>
              <a:defRPr sz="900"/>
            </a:lvl9pPr>
          </a:lstStyle>
          <a:p>
            <a:pPr lvl="0"/>
            <a:r>
              <a:rPr lang="en-US" smtClean="0"/>
              <a:t>Click to edit Master text styles</a:t>
            </a:r>
          </a:p>
        </p:txBody>
      </p:sp>
      <p:sp>
        <p:nvSpPr>
          <p:cNvPr id="15" name="Content Placeholder 14"/>
          <p:cNvSpPr>
            <a:spLocks noGrp="1"/>
          </p:cNvSpPr>
          <p:nvPr>
            <p:ph sz="quarter" idx="18"/>
          </p:nvPr>
        </p:nvSpPr>
        <p:spPr>
          <a:xfrm>
            <a:off x="614135" y="1804989"/>
            <a:ext cx="9570002" cy="20005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50195409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6" y="3011995"/>
            <a:ext cx="7796664" cy="1523494"/>
          </a:xfrm>
        </p:spPr>
        <p:txBody>
          <a:bodyPr anchor="ctr" anchorCtr="0">
            <a:noAutofit/>
          </a:bodyPr>
          <a:lstStyle>
            <a:lvl1pPr>
              <a:lnSpc>
                <a:spcPct val="90000"/>
              </a:lnSpc>
              <a:defRPr sz="4800">
                <a:latin typeface="+mn-lt"/>
              </a:defRPr>
            </a:lvl1pPr>
          </a:lstStyle>
          <a:p>
            <a:r>
              <a:rPr lang="en-US" smtClean="0"/>
              <a:t>Click to edit Master title style</a:t>
            </a:r>
            <a:endParaRPr lang="en-US" dirty="0"/>
          </a:p>
        </p:txBody>
      </p:sp>
      <p:sp>
        <p:nvSpPr>
          <p:cNvPr id="3" name="Subtitle 2"/>
          <p:cNvSpPr>
            <a:spLocks noGrp="1"/>
          </p:cNvSpPr>
          <p:nvPr>
            <p:ph type="subTitle" idx="1"/>
          </p:nvPr>
        </p:nvSpPr>
        <p:spPr>
          <a:xfrm>
            <a:off x="969965" y="4787310"/>
            <a:ext cx="7041922"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969965" y="844109"/>
            <a:ext cx="8605837" cy="137864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10000" b="0" i="0" u="none" strike="noStrike" kern="1200" cap="none" spc="-300" normalizeH="0" baseline="0" noProof="0" dirty="0" smtClean="0">
                <a:ln w="11430"/>
                <a:gradFill>
                  <a:gsLst>
                    <a:gs pos="0">
                      <a:schemeClr val="tx1"/>
                    </a:gs>
                    <a:gs pos="88000">
                      <a:schemeClr val="tx1"/>
                    </a:gs>
                  </a:gsLst>
                  <a:lin ang="5400000"/>
                </a:gradFill>
                <a:effectLst/>
                <a:uLnTx/>
                <a:uFillTx/>
                <a:latin typeface="+mj-lt"/>
                <a:ea typeface="+mn-ea"/>
                <a:cs typeface="+mn-cs"/>
              </a:defRPr>
            </a:lvl1pPr>
          </a:lstStyle>
          <a:p>
            <a:pPr lvl="0"/>
            <a:r>
              <a:rPr lang="en-US" dirty="0" smtClean="0"/>
              <a:t>click to…</a:t>
            </a:r>
          </a:p>
        </p:txBody>
      </p:sp>
      <p:sp>
        <p:nvSpPr>
          <p:cNvPr id="5" name="Rectangle 4"/>
          <p:cNvSpPr/>
          <p:nvPr userDrawn="1"/>
        </p:nvSpPr>
        <p:spPr>
          <a:xfrm>
            <a:off x="1" y="6567339"/>
            <a:ext cx="1683474" cy="261610"/>
          </a:xfrm>
          <a:prstGeom prst="rect">
            <a:avLst/>
          </a:prstGeom>
        </p:spPr>
        <p:txBody>
          <a:bodyPr wrap="none">
            <a:spAutoFit/>
          </a:bodyPr>
          <a:lstStyle/>
          <a:p>
            <a:r>
              <a:rPr lang="en-US" sz="1100" u="none" kern="1200" dirty="0" smtClean="0">
                <a:gradFill>
                  <a:gsLst>
                    <a:gs pos="0">
                      <a:schemeClr val="tx1"/>
                    </a:gs>
                    <a:gs pos="86000">
                      <a:schemeClr val="tx1"/>
                    </a:gs>
                  </a:gsLst>
                  <a:lin ang="5400000" scaled="0"/>
                </a:gradFill>
                <a:effectLst/>
                <a:latin typeface="Segoe UI" pitchFamily="34" charset="0"/>
                <a:ea typeface="Segoe UI" pitchFamily="34" charset="0"/>
                <a:cs typeface="Segoe UI" pitchFamily="34" charset="0"/>
              </a:rPr>
              <a:t>www.buildwindows.com</a:t>
            </a:r>
            <a:endParaRPr lang="en-US" sz="1100" u="none" kern="1200" dirty="0">
              <a:gradFill>
                <a:gsLst>
                  <a:gs pos="0">
                    <a:schemeClr val="tx1"/>
                  </a:gs>
                  <a:gs pos="86000">
                    <a:schemeClr val="tx1"/>
                  </a:gs>
                </a:gsLst>
                <a:lin ang="5400000" scaled="0"/>
              </a:gradFill>
              <a:effectLst/>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13_Title and content">
    <p:spTree>
      <p:nvGrpSpPr>
        <p:cNvPr id="1" name=""/>
        <p:cNvGrpSpPr/>
        <p:nvPr/>
      </p:nvGrpSpPr>
      <p:grpSpPr>
        <a:xfrm>
          <a:off x="0" y="0"/>
          <a:ext cx="0" cy="0"/>
          <a:chOff x="0" y="0"/>
          <a:chExt cx="0" cy="0"/>
        </a:xfrm>
      </p:grpSpPr>
      <p:sp>
        <p:nvSpPr>
          <p:cNvPr id="12" name="Text Placeholder 12"/>
          <p:cNvSpPr>
            <a:spLocks noGrp="1"/>
          </p:cNvSpPr>
          <p:nvPr>
            <p:ph type="body" sz="quarter" idx="13" hasCustomPrompt="1"/>
          </p:nvPr>
        </p:nvSpPr>
        <p:spPr>
          <a:xfrm>
            <a:off x="609441" y="1371601"/>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6" name="Title 1"/>
          <p:cNvSpPr>
            <a:spLocks noGrp="1"/>
          </p:cNvSpPr>
          <p:nvPr>
            <p:ph type="title"/>
          </p:nvPr>
        </p:nvSpPr>
        <p:spPr>
          <a:xfrm>
            <a:off x="560566" y="249237"/>
            <a:ext cx="11031626" cy="609398"/>
          </a:xfrm>
        </p:spPr>
        <p:txBody>
          <a:bodyPr lIns="0"/>
          <a:lstStyle>
            <a:lvl1pPr algn="l">
              <a:defRPr/>
            </a:lvl1pPr>
          </a:lstStyle>
          <a:p>
            <a:r>
              <a:rPr lang="en-US" smtClean="0"/>
              <a:t>Click to edit Master title style</a:t>
            </a:r>
            <a:endParaRPr lang="en-US" dirty="0"/>
          </a:p>
        </p:txBody>
      </p:sp>
      <p:sp>
        <p:nvSpPr>
          <p:cNvPr id="10" name="Slide Number Placeholder 9"/>
          <p:cNvSpPr>
            <a:spLocks noGrp="1"/>
          </p:cNvSpPr>
          <p:nvPr>
            <p:ph type="sldNum" sz="quarter" idx="16"/>
          </p:nvPr>
        </p:nvSpPr>
        <p:spPr>
          <a:xfrm>
            <a:off x="614135" y="6324600"/>
            <a:ext cx="516287" cy="152400"/>
          </a:xfrm>
          <a:prstGeom prst="rect">
            <a:avLst/>
          </a:prstGeom>
        </p:spPr>
        <p:txBody>
          <a:bodyPr lIns="121899" tIns="60949" rIns="121899" bIns="60949"/>
          <a:lstStyle/>
          <a:p>
            <a:pPr algn="l"/>
            <a:r>
              <a:rPr lang="en-US" smtClean="0"/>
              <a:t>PAGE </a:t>
            </a:r>
            <a:fld id="{711B4CA8-52BE-46B1-A536-58CE1A3FAF74}" type="slidenum">
              <a:rPr lang="en-US" smtClean="0"/>
              <a:pPr algn="l"/>
              <a:t>‹#›</a:t>
            </a:fld>
            <a:endParaRPr lang="en-US" dirty="0"/>
          </a:p>
        </p:txBody>
      </p:sp>
      <p:sp>
        <p:nvSpPr>
          <p:cNvPr id="13" name="Text Placeholder 3"/>
          <p:cNvSpPr>
            <a:spLocks noGrp="1"/>
          </p:cNvSpPr>
          <p:nvPr>
            <p:ph type="body" sz="half" idx="2"/>
          </p:nvPr>
        </p:nvSpPr>
        <p:spPr>
          <a:xfrm>
            <a:off x="609441" y="5943600"/>
            <a:ext cx="9547913" cy="304800"/>
          </a:xfrm>
        </p:spPr>
        <p:txBody>
          <a:bodyPr>
            <a:noAutofit/>
          </a:bodyPr>
          <a:lstStyle>
            <a:lvl1pPr marL="0" indent="0">
              <a:lnSpc>
                <a:spcPts val="1802"/>
              </a:lnSpc>
              <a:spcBef>
                <a:spcPts val="0"/>
              </a:spcBef>
              <a:spcAft>
                <a:spcPts val="0"/>
              </a:spcAft>
              <a:buNone/>
              <a:defRPr sz="1500" spc="-40" baseline="0"/>
            </a:lvl1pPr>
            <a:lvl2pPr marL="457791" indent="0">
              <a:buNone/>
              <a:defRPr sz="1200"/>
            </a:lvl2pPr>
            <a:lvl3pPr marL="915581" indent="0">
              <a:buNone/>
              <a:defRPr sz="1100"/>
            </a:lvl3pPr>
            <a:lvl4pPr marL="1373372" indent="0">
              <a:buNone/>
              <a:defRPr sz="900"/>
            </a:lvl4pPr>
            <a:lvl5pPr marL="1831162" indent="0">
              <a:buNone/>
              <a:defRPr sz="900"/>
            </a:lvl5pPr>
            <a:lvl6pPr marL="2288953" indent="0">
              <a:buNone/>
              <a:defRPr sz="900"/>
            </a:lvl6pPr>
            <a:lvl7pPr marL="2746743" indent="0">
              <a:buNone/>
              <a:defRPr sz="900"/>
            </a:lvl7pPr>
            <a:lvl8pPr marL="3204532" indent="0">
              <a:buNone/>
              <a:defRPr sz="900"/>
            </a:lvl8pPr>
            <a:lvl9pPr marL="3662323" indent="0">
              <a:buNone/>
              <a:defRPr sz="900"/>
            </a:lvl9pPr>
          </a:lstStyle>
          <a:p>
            <a:pPr lvl="0"/>
            <a:r>
              <a:rPr lang="en-US" smtClean="0"/>
              <a:t>Click to edit Master text styles</a:t>
            </a:r>
          </a:p>
        </p:txBody>
      </p:sp>
      <p:sp>
        <p:nvSpPr>
          <p:cNvPr id="15" name="Content Placeholder 14"/>
          <p:cNvSpPr>
            <a:spLocks noGrp="1"/>
          </p:cNvSpPr>
          <p:nvPr>
            <p:ph sz="quarter" idx="18"/>
          </p:nvPr>
        </p:nvSpPr>
        <p:spPr>
          <a:xfrm>
            <a:off x="614135" y="1804989"/>
            <a:ext cx="9570002" cy="20005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932582237"/>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8_Title and content">
    <p:spTree>
      <p:nvGrpSpPr>
        <p:cNvPr id="1" name=""/>
        <p:cNvGrpSpPr/>
        <p:nvPr/>
      </p:nvGrpSpPr>
      <p:grpSpPr>
        <a:xfrm>
          <a:off x="0" y="0"/>
          <a:ext cx="0" cy="0"/>
          <a:chOff x="0" y="0"/>
          <a:chExt cx="0" cy="0"/>
        </a:xfrm>
      </p:grpSpPr>
      <p:sp>
        <p:nvSpPr>
          <p:cNvPr id="12" name="Text Placeholder 12"/>
          <p:cNvSpPr>
            <a:spLocks noGrp="1"/>
          </p:cNvSpPr>
          <p:nvPr>
            <p:ph type="body" sz="quarter" idx="13" hasCustomPrompt="1"/>
          </p:nvPr>
        </p:nvSpPr>
        <p:spPr>
          <a:xfrm>
            <a:off x="609441" y="1371601"/>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6" name="Title 1"/>
          <p:cNvSpPr>
            <a:spLocks noGrp="1"/>
          </p:cNvSpPr>
          <p:nvPr>
            <p:ph type="title"/>
          </p:nvPr>
        </p:nvSpPr>
        <p:spPr>
          <a:xfrm>
            <a:off x="560566" y="249237"/>
            <a:ext cx="11031626" cy="609398"/>
          </a:xfrm>
        </p:spPr>
        <p:txBody>
          <a:bodyPr lIns="0"/>
          <a:lstStyle>
            <a:lvl1pPr algn="l">
              <a:defRPr/>
            </a:lvl1pPr>
          </a:lstStyle>
          <a:p>
            <a:r>
              <a:rPr lang="en-US" smtClean="0"/>
              <a:t>Click to edit Master title style</a:t>
            </a:r>
            <a:endParaRPr lang="en-US" dirty="0"/>
          </a:p>
        </p:txBody>
      </p:sp>
      <p:sp>
        <p:nvSpPr>
          <p:cNvPr id="10" name="Slide Number Placeholder 9"/>
          <p:cNvSpPr>
            <a:spLocks noGrp="1"/>
          </p:cNvSpPr>
          <p:nvPr>
            <p:ph type="sldNum" sz="quarter" idx="16"/>
          </p:nvPr>
        </p:nvSpPr>
        <p:spPr>
          <a:xfrm>
            <a:off x="614135" y="6324600"/>
            <a:ext cx="516287" cy="152400"/>
          </a:xfrm>
          <a:prstGeom prst="rect">
            <a:avLst/>
          </a:prstGeom>
        </p:spPr>
        <p:txBody>
          <a:bodyPr lIns="121899" tIns="60949" rIns="121899" bIns="60949"/>
          <a:lstStyle/>
          <a:p>
            <a:pPr algn="l"/>
            <a:r>
              <a:rPr lang="en-US" smtClean="0"/>
              <a:t>PAGE </a:t>
            </a:r>
            <a:fld id="{711B4CA8-52BE-46B1-A536-58CE1A3FAF74}" type="slidenum">
              <a:rPr lang="en-US" smtClean="0"/>
              <a:pPr algn="l"/>
              <a:t>‹#›</a:t>
            </a:fld>
            <a:endParaRPr lang="en-US" dirty="0"/>
          </a:p>
        </p:txBody>
      </p:sp>
      <p:sp>
        <p:nvSpPr>
          <p:cNvPr id="13" name="Text Placeholder 3"/>
          <p:cNvSpPr>
            <a:spLocks noGrp="1"/>
          </p:cNvSpPr>
          <p:nvPr>
            <p:ph type="body" sz="half" idx="2"/>
          </p:nvPr>
        </p:nvSpPr>
        <p:spPr>
          <a:xfrm>
            <a:off x="609441" y="5943600"/>
            <a:ext cx="9547913" cy="304800"/>
          </a:xfrm>
        </p:spPr>
        <p:txBody>
          <a:bodyPr>
            <a:noAutofit/>
          </a:bodyPr>
          <a:lstStyle>
            <a:lvl1pPr marL="0" indent="0">
              <a:lnSpc>
                <a:spcPts val="1802"/>
              </a:lnSpc>
              <a:spcBef>
                <a:spcPts val="0"/>
              </a:spcBef>
              <a:spcAft>
                <a:spcPts val="0"/>
              </a:spcAft>
              <a:buNone/>
              <a:defRPr sz="1500" spc="-40" baseline="0"/>
            </a:lvl1pPr>
            <a:lvl2pPr marL="457791" indent="0">
              <a:buNone/>
              <a:defRPr sz="1200"/>
            </a:lvl2pPr>
            <a:lvl3pPr marL="915581" indent="0">
              <a:buNone/>
              <a:defRPr sz="1100"/>
            </a:lvl3pPr>
            <a:lvl4pPr marL="1373372" indent="0">
              <a:buNone/>
              <a:defRPr sz="900"/>
            </a:lvl4pPr>
            <a:lvl5pPr marL="1831162" indent="0">
              <a:buNone/>
              <a:defRPr sz="900"/>
            </a:lvl5pPr>
            <a:lvl6pPr marL="2288953" indent="0">
              <a:buNone/>
              <a:defRPr sz="900"/>
            </a:lvl6pPr>
            <a:lvl7pPr marL="2746743" indent="0">
              <a:buNone/>
              <a:defRPr sz="900"/>
            </a:lvl7pPr>
            <a:lvl8pPr marL="3204532" indent="0">
              <a:buNone/>
              <a:defRPr sz="900"/>
            </a:lvl8pPr>
            <a:lvl9pPr marL="3662323" indent="0">
              <a:buNone/>
              <a:defRPr sz="900"/>
            </a:lvl9pPr>
          </a:lstStyle>
          <a:p>
            <a:pPr lvl="0"/>
            <a:r>
              <a:rPr lang="en-US" smtClean="0"/>
              <a:t>Click to edit Master text styles</a:t>
            </a:r>
          </a:p>
        </p:txBody>
      </p:sp>
      <p:sp>
        <p:nvSpPr>
          <p:cNvPr id="15" name="Content Placeholder 14"/>
          <p:cNvSpPr>
            <a:spLocks noGrp="1"/>
          </p:cNvSpPr>
          <p:nvPr>
            <p:ph sz="quarter" idx="18"/>
          </p:nvPr>
        </p:nvSpPr>
        <p:spPr>
          <a:xfrm>
            <a:off x="614135" y="1804989"/>
            <a:ext cx="9570002" cy="20005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910842902"/>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11_Title and content">
    <p:spTree>
      <p:nvGrpSpPr>
        <p:cNvPr id="1" name=""/>
        <p:cNvGrpSpPr/>
        <p:nvPr/>
      </p:nvGrpSpPr>
      <p:grpSpPr>
        <a:xfrm>
          <a:off x="0" y="0"/>
          <a:ext cx="0" cy="0"/>
          <a:chOff x="0" y="0"/>
          <a:chExt cx="0" cy="0"/>
        </a:xfrm>
      </p:grpSpPr>
      <p:sp>
        <p:nvSpPr>
          <p:cNvPr id="12" name="Text Placeholder 12"/>
          <p:cNvSpPr>
            <a:spLocks noGrp="1"/>
          </p:cNvSpPr>
          <p:nvPr>
            <p:ph type="body" sz="quarter" idx="13" hasCustomPrompt="1"/>
          </p:nvPr>
        </p:nvSpPr>
        <p:spPr>
          <a:xfrm>
            <a:off x="609441" y="1371601"/>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6" name="Title 1"/>
          <p:cNvSpPr>
            <a:spLocks noGrp="1"/>
          </p:cNvSpPr>
          <p:nvPr>
            <p:ph type="title"/>
          </p:nvPr>
        </p:nvSpPr>
        <p:spPr>
          <a:xfrm>
            <a:off x="560566" y="249237"/>
            <a:ext cx="11031626" cy="609398"/>
          </a:xfrm>
        </p:spPr>
        <p:txBody>
          <a:bodyPr lIns="0"/>
          <a:lstStyle>
            <a:lvl1pPr algn="l">
              <a:defRPr/>
            </a:lvl1pPr>
          </a:lstStyle>
          <a:p>
            <a:r>
              <a:rPr lang="en-US" smtClean="0"/>
              <a:t>Click to edit Master title style</a:t>
            </a:r>
            <a:endParaRPr lang="en-US" dirty="0"/>
          </a:p>
        </p:txBody>
      </p:sp>
      <p:sp>
        <p:nvSpPr>
          <p:cNvPr id="10" name="Slide Number Placeholder 9"/>
          <p:cNvSpPr>
            <a:spLocks noGrp="1"/>
          </p:cNvSpPr>
          <p:nvPr>
            <p:ph type="sldNum" sz="quarter" idx="16"/>
          </p:nvPr>
        </p:nvSpPr>
        <p:spPr>
          <a:xfrm>
            <a:off x="614135" y="6324600"/>
            <a:ext cx="516287" cy="152400"/>
          </a:xfrm>
          <a:prstGeom prst="rect">
            <a:avLst/>
          </a:prstGeom>
        </p:spPr>
        <p:txBody>
          <a:bodyPr lIns="121899" tIns="60949" rIns="121899" bIns="60949"/>
          <a:lstStyle/>
          <a:p>
            <a:pPr algn="l"/>
            <a:r>
              <a:rPr lang="en-US" smtClean="0"/>
              <a:t>PAGE </a:t>
            </a:r>
            <a:fld id="{711B4CA8-52BE-46B1-A536-58CE1A3FAF74}" type="slidenum">
              <a:rPr lang="en-US" smtClean="0"/>
              <a:pPr algn="l"/>
              <a:t>‹#›</a:t>
            </a:fld>
            <a:endParaRPr lang="en-US" dirty="0"/>
          </a:p>
        </p:txBody>
      </p:sp>
      <p:sp>
        <p:nvSpPr>
          <p:cNvPr id="13" name="Text Placeholder 3"/>
          <p:cNvSpPr>
            <a:spLocks noGrp="1"/>
          </p:cNvSpPr>
          <p:nvPr>
            <p:ph type="body" sz="half" idx="2"/>
          </p:nvPr>
        </p:nvSpPr>
        <p:spPr>
          <a:xfrm>
            <a:off x="609441" y="5943600"/>
            <a:ext cx="9547913" cy="304800"/>
          </a:xfrm>
        </p:spPr>
        <p:txBody>
          <a:bodyPr>
            <a:noAutofit/>
          </a:bodyPr>
          <a:lstStyle>
            <a:lvl1pPr marL="0" indent="0">
              <a:lnSpc>
                <a:spcPts val="1802"/>
              </a:lnSpc>
              <a:spcBef>
                <a:spcPts val="0"/>
              </a:spcBef>
              <a:spcAft>
                <a:spcPts val="0"/>
              </a:spcAft>
              <a:buNone/>
              <a:defRPr sz="1500" spc="-40" baseline="0"/>
            </a:lvl1pPr>
            <a:lvl2pPr marL="457791" indent="0">
              <a:buNone/>
              <a:defRPr sz="1200"/>
            </a:lvl2pPr>
            <a:lvl3pPr marL="915581" indent="0">
              <a:buNone/>
              <a:defRPr sz="1100"/>
            </a:lvl3pPr>
            <a:lvl4pPr marL="1373372" indent="0">
              <a:buNone/>
              <a:defRPr sz="900"/>
            </a:lvl4pPr>
            <a:lvl5pPr marL="1831162" indent="0">
              <a:buNone/>
              <a:defRPr sz="900"/>
            </a:lvl5pPr>
            <a:lvl6pPr marL="2288953" indent="0">
              <a:buNone/>
              <a:defRPr sz="900"/>
            </a:lvl6pPr>
            <a:lvl7pPr marL="2746743" indent="0">
              <a:buNone/>
              <a:defRPr sz="900"/>
            </a:lvl7pPr>
            <a:lvl8pPr marL="3204532" indent="0">
              <a:buNone/>
              <a:defRPr sz="900"/>
            </a:lvl8pPr>
            <a:lvl9pPr marL="3662323" indent="0">
              <a:buNone/>
              <a:defRPr sz="900"/>
            </a:lvl9pPr>
          </a:lstStyle>
          <a:p>
            <a:pPr lvl="0"/>
            <a:r>
              <a:rPr lang="en-US" smtClean="0"/>
              <a:t>Click to edit Master text styles</a:t>
            </a:r>
          </a:p>
        </p:txBody>
      </p:sp>
      <p:sp>
        <p:nvSpPr>
          <p:cNvPr id="15" name="Content Placeholder 14"/>
          <p:cNvSpPr>
            <a:spLocks noGrp="1"/>
          </p:cNvSpPr>
          <p:nvPr>
            <p:ph sz="quarter" idx="18"/>
          </p:nvPr>
        </p:nvSpPr>
        <p:spPr>
          <a:xfrm>
            <a:off x="614135" y="1804989"/>
            <a:ext cx="9570002" cy="20005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210149331"/>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Title content slide">
    <p:spTree>
      <p:nvGrpSpPr>
        <p:cNvPr id="1" name=""/>
        <p:cNvGrpSpPr/>
        <p:nvPr/>
      </p:nvGrpSpPr>
      <p:grpSpPr>
        <a:xfrm>
          <a:off x="0" y="0"/>
          <a:ext cx="0" cy="0"/>
          <a:chOff x="0" y="0"/>
          <a:chExt cx="0" cy="0"/>
        </a:xfrm>
      </p:grpSpPr>
      <p:sp>
        <p:nvSpPr>
          <p:cNvPr id="11" name="Text Placeholder 12"/>
          <p:cNvSpPr>
            <a:spLocks noGrp="1"/>
          </p:cNvSpPr>
          <p:nvPr>
            <p:ph type="body" sz="quarter" idx="13" hasCustomPrompt="1"/>
          </p:nvPr>
        </p:nvSpPr>
        <p:spPr>
          <a:xfrm>
            <a:off x="609441" y="1371601"/>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5" name="Title 1"/>
          <p:cNvSpPr>
            <a:spLocks noGrp="1"/>
          </p:cNvSpPr>
          <p:nvPr>
            <p:ph type="title"/>
          </p:nvPr>
        </p:nvSpPr>
        <p:spPr>
          <a:xfrm>
            <a:off x="560566" y="249237"/>
            <a:ext cx="11031626" cy="609398"/>
          </a:xfrm>
        </p:spPr>
        <p:txBody>
          <a:bodyPr lIns="0"/>
          <a:lstStyle>
            <a:lvl1pPr algn="l">
              <a:defRPr/>
            </a:lvl1pPr>
          </a:lstStyle>
          <a:p>
            <a:r>
              <a:rPr lang="en-US" smtClean="0"/>
              <a:t>Click to edit Master title style</a:t>
            </a:r>
            <a:endParaRPr lang="en-US" dirty="0"/>
          </a:p>
        </p:txBody>
      </p:sp>
      <p:sp>
        <p:nvSpPr>
          <p:cNvPr id="9" name="Slide Number Placeholder 8"/>
          <p:cNvSpPr>
            <a:spLocks noGrp="1"/>
          </p:cNvSpPr>
          <p:nvPr>
            <p:ph type="sldNum" sz="quarter" idx="15"/>
          </p:nvPr>
        </p:nvSpPr>
        <p:spPr>
          <a:xfrm>
            <a:off x="614135" y="6324600"/>
            <a:ext cx="516287" cy="152400"/>
          </a:xfrm>
          <a:prstGeom prst="rect">
            <a:avLst/>
          </a:prstGeom>
        </p:spPr>
        <p:txBody>
          <a:bodyPr lIns="121899" tIns="60949" rIns="121899" bIns="60949"/>
          <a:lstStyle/>
          <a:p>
            <a:pPr algn="l"/>
            <a:r>
              <a:rPr lang="en-US" smtClean="0"/>
              <a:t>PAGE </a:t>
            </a:r>
            <a:fld id="{711B4CA8-52BE-46B1-A536-58CE1A3FAF74}" type="slidenum">
              <a:rPr lang="en-US" smtClean="0"/>
              <a:pPr algn="l"/>
              <a:t>‹#›</a:t>
            </a:fld>
            <a:endParaRPr lang="en-US" dirty="0"/>
          </a:p>
        </p:txBody>
      </p:sp>
      <p:sp>
        <p:nvSpPr>
          <p:cNvPr id="16" name="Text Placeholder 3"/>
          <p:cNvSpPr>
            <a:spLocks noGrp="1"/>
          </p:cNvSpPr>
          <p:nvPr>
            <p:ph type="body" sz="half" idx="2"/>
          </p:nvPr>
        </p:nvSpPr>
        <p:spPr>
          <a:xfrm>
            <a:off x="609441" y="5943600"/>
            <a:ext cx="9547913" cy="304800"/>
          </a:xfrm>
        </p:spPr>
        <p:txBody>
          <a:bodyPr>
            <a:noAutofit/>
          </a:bodyPr>
          <a:lstStyle>
            <a:lvl1pPr marL="0" indent="0">
              <a:lnSpc>
                <a:spcPts val="1802"/>
              </a:lnSpc>
              <a:spcBef>
                <a:spcPts val="0"/>
              </a:spcBef>
              <a:spcAft>
                <a:spcPts val="0"/>
              </a:spcAft>
              <a:buNone/>
              <a:defRPr sz="1500" spc="-40" baseline="0"/>
            </a:lvl1pPr>
            <a:lvl2pPr marL="457791" indent="0">
              <a:buNone/>
              <a:defRPr sz="1200"/>
            </a:lvl2pPr>
            <a:lvl3pPr marL="915581" indent="0">
              <a:buNone/>
              <a:defRPr sz="1100"/>
            </a:lvl3pPr>
            <a:lvl4pPr marL="1373372" indent="0">
              <a:buNone/>
              <a:defRPr sz="900"/>
            </a:lvl4pPr>
            <a:lvl5pPr marL="1831162" indent="0">
              <a:buNone/>
              <a:defRPr sz="900"/>
            </a:lvl5pPr>
            <a:lvl6pPr marL="2288953" indent="0">
              <a:buNone/>
              <a:defRPr sz="900"/>
            </a:lvl6pPr>
            <a:lvl7pPr marL="2746743" indent="0">
              <a:buNone/>
              <a:defRPr sz="900"/>
            </a:lvl7pPr>
            <a:lvl8pPr marL="3204532" indent="0">
              <a:buNone/>
              <a:defRPr sz="900"/>
            </a:lvl8pPr>
            <a:lvl9pPr marL="3662323" indent="0">
              <a:buNone/>
              <a:defRPr sz="900"/>
            </a:lvl9pPr>
          </a:lstStyle>
          <a:p>
            <a:pPr lvl="0"/>
            <a:r>
              <a:rPr lang="en-US" smtClean="0"/>
              <a:t>Click to edit Master text styles</a:t>
            </a:r>
          </a:p>
        </p:txBody>
      </p:sp>
    </p:spTree>
    <p:extLst>
      <p:ext uri="{BB962C8B-B14F-4D97-AF65-F5344CB8AC3E}">
        <p14:creationId xmlns:p14="http://schemas.microsoft.com/office/powerpoint/2010/main" val="3249448426"/>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19115" y="1905001"/>
            <a:ext cx="11149012" cy="158504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963532011"/>
      </p:ext>
    </p:extLst>
  </p:cSld>
  <p:clrMapOvr>
    <a:masterClrMapping/>
  </p:clrMapOvr>
  <p:transition>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16_Title and content">
    <p:spTree>
      <p:nvGrpSpPr>
        <p:cNvPr id="1" name=""/>
        <p:cNvGrpSpPr/>
        <p:nvPr/>
      </p:nvGrpSpPr>
      <p:grpSpPr>
        <a:xfrm>
          <a:off x="0" y="0"/>
          <a:ext cx="0" cy="0"/>
          <a:chOff x="0" y="0"/>
          <a:chExt cx="0" cy="0"/>
        </a:xfrm>
      </p:grpSpPr>
      <p:sp>
        <p:nvSpPr>
          <p:cNvPr id="12" name="Text Placeholder 12"/>
          <p:cNvSpPr>
            <a:spLocks noGrp="1"/>
          </p:cNvSpPr>
          <p:nvPr>
            <p:ph type="body" sz="quarter" idx="13" hasCustomPrompt="1"/>
          </p:nvPr>
        </p:nvSpPr>
        <p:spPr>
          <a:xfrm>
            <a:off x="609441" y="1371601"/>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6" name="Title 1"/>
          <p:cNvSpPr>
            <a:spLocks noGrp="1"/>
          </p:cNvSpPr>
          <p:nvPr>
            <p:ph type="title"/>
          </p:nvPr>
        </p:nvSpPr>
        <p:spPr>
          <a:xfrm>
            <a:off x="560566" y="249237"/>
            <a:ext cx="11031626" cy="609398"/>
          </a:xfrm>
        </p:spPr>
        <p:txBody>
          <a:bodyPr lIns="0"/>
          <a:lstStyle>
            <a:lvl1pPr algn="l">
              <a:defRPr/>
            </a:lvl1pPr>
          </a:lstStyle>
          <a:p>
            <a:r>
              <a:rPr lang="en-US" smtClean="0"/>
              <a:t>Click to edit Master title style</a:t>
            </a:r>
            <a:endParaRPr lang="en-US" dirty="0"/>
          </a:p>
        </p:txBody>
      </p:sp>
      <p:sp>
        <p:nvSpPr>
          <p:cNvPr id="10" name="Slide Number Placeholder 9"/>
          <p:cNvSpPr>
            <a:spLocks noGrp="1"/>
          </p:cNvSpPr>
          <p:nvPr>
            <p:ph type="sldNum" sz="quarter" idx="16"/>
          </p:nvPr>
        </p:nvSpPr>
        <p:spPr>
          <a:xfrm>
            <a:off x="614135" y="6324600"/>
            <a:ext cx="516287" cy="152400"/>
          </a:xfrm>
          <a:prstGeom prst="rect">
            <a:avLst/>
          </a:prstGeom>
        </p:spPr>
        <p:txBody>
          <a:bodyPr lIns="121899" tIns="60949" rIns="121899" bIns="60949"/>
          <a:lstStyle/>
          <a:p>
            <a:pPr algn="l"/>
            <a:r>
              <a:rPr lang="en-US" smtClean="0"/>
              <a:t>PAGE </a:t>
            </a:r>
            <a:fld id="{711B4CA8-52BE-46B1-A536-58CE1A3FAF74}" type="slidenum">
              <a:rPr lang="en-US" smtClean="0"/>
              <a:pPr algn="l"/>
              <a:t>‹#›</a:t>
            </a:fld>
            <a:endParaRPr lang="en-US" dirty="0"/>
          </a:p>
        </p:txBody>
      </p:sp>
      <p:sp>
        <p:nvSpPr>
          <p:cNvPr id="13" name="Text Placeholder 3"/>
          <p:cNvSpPr>
            <a:spLocks noGrp="1"/>
          </p:cNvSpPr>
          <p:nvPr>
            <p:ph type="body" sz="half" idx="2"/>
          </p:nvPr>
        </p:nvSpPr>
        <p:spPr>
          <a:xfrm>
            <a:off x="609441" y="5943600"/>
            <a:ext cx="9547913" cy="304800"/>
          </a:xfrm>
        </p:spPr>
        <p:txBody>
          <a:bodyPr>
            <a:noAutofit/>
          </a:bodyPr>
          <a:lstStyle>
            <a:lvl1pPr marL="0" indent="0">
              <a:lnSpc>
                <a:spcPts val="1802"/>
              </a:lnSpc>
              <a:spcBef>
                <a:spcPts val="0"/>
              </a:spcBef>
              <a:spcAft>
                <a:spcPts val="0"/>
              </a:spcAft>
              <a:buNone/>
              <a:defRPr sz="1500" spc="-40" baseline="0"/>
            </a:lvl1pPr>
            <a:lvl2pPr marL="457791" indent="0">
              <a:buNone/>
              <a:defRPr sz="1200"/>
            </a:lvl2pPr>
            <a:lvl3pPr marL="915581" indent="0">
              <a:buNone/>
              <a:defRPr sz="1100"/>
            </a:lvl3pPr>
            <a:lvl4pPr marL="1373372" indent="0">
              <a:buNone/>
              <a:defRPr sz="900"/>
            </a:lvl4pPr>
            <a:lvl5pPr marL="1831162" indent="0">
              <a:buNone/>
              <a:defRPr sz="900"/>
            </a:lvl5pPr>
            <a:lvl6pPr marL="2288953" indent="0">
              <a:buNone/>
              <a:defRPr sz="900"/>
            </a:lvl6pPr>
            <a:lvl7pPr marL="2746743" indent="0">
              <a:buNone/>
              <a:defRPr sz="900"/>
            </a:lvl7pPr>
            <a:lvl8pPr marL="3204532" indent="0">
              <a:buNone/>
              <a:defRPr sz="900"/>
            </a:lvl8pPr>
            <a:lvl9pPr marL="3662323" indent="0">
              <a:buNone/>
              <a:defRPr sz="900"/>
            </a:lvl9pPr>
          </a:lstStyle>
          <a:p>
            <a:pPr lvl="0"/>
            <a:r>
              <a:rPr lang="en-US" smtClean="0"/>
              <a:t>Click to edit Master text styles</a:t>
            </a:r>
          </a:p>
        </p:txBody>
      </p:sp>
      <p:sp>
        <p:nvSpPr>
          <p:cNvPr id="15" name="Content Placeholder 14"/>
          <p:cNvSpPr>
            <a:spLocks noGrp="1"/>
          </p:cNvSpPr>
          <p:nvPr>
            <p:ph sz="quarter" idx="18"/>
          </p:nvPr>
        </p:nvSpPr>
        <p:spPr>
          <a:xfrm>
            <a:off x="614135" y="1804989"/>
            <a:ext cx="9570002" cy="20005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575109009"/>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17_Title and content">
    <p:spTree>
      <p:nvGrpSpPr>
        <p:cNvPr id="1" name=""/>
        <p:cNvGrpSpPr/>
        <p:nvPr/>
      </p:nvGrpSpPr>
      <p:grpSpPr>
        <a:xfrm>
          <a:off x="0" y="0"/>
          <a:ext cx="0" cy="0"/>
          <a:chOff x="0" y="0"/>
          <a:chExt cx="0" cy="0"/>
        </a:xfrm>
      </p:grpSpPr>
      <p:sp>
        <p:nvSpPr>
          <p:cNvPr id="12" name="Text Placeholder 12"/>
          <p:cNvSpPr>
            <a:spLocks noGrp="1"/>
          </p:cNvSpPr>
          <p:nvPr>
            <p:ph type="body" sz="quarter" idx="13" hasCustomPrompt="1"/>
          </p:nvPr>
        </p:nvSpPr>
        <p:spPr>
          <a:xfrm>
            <a:off x="609441" y="1371601"/>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6" name="Title 1"/>
          <p:cNvSpPr>
            <a:spLocks noGrp="1"/>
          </p:cNvSpPr>
          <p:nvPr>
            <p:ph type="title"/>
          </p:nvPr>
        </p:nvSpPr>
        <p:spPr>
          <a:xfrm>
            <a:off x="560566" y="249237"/>
            <a:ext cx="11031626" cy="609398"/>
          </a:xfrm>
        </p:spPr>
        <p:txBody>
          <a:bodyPr lIns="0"/>
          <a:lstStyle>
            <a:lvl1pPr algn="l">
              <a:defRPr/>
            </a:lvl1pPr>
          </a:lstStyle>
          <a:p>
            <a:r>
              <a:rPr lang="en-US" smtClean="0"/>
              <a:t>Click to edit Master title style</a:t>
            </a:r>
            <a:endParaRPr lang="en-US" dirty="0"/>
          </a:p>
        </p:txBody>
      </p:sp>
      <p:sp>
        <p:nvSpPr>
          <p:cNvPr id="10" name="Slide Number Placeholder 9"/>
          <p:cNvSpPr>
            <a:spLocks noGrp="1"/>
          </p:cNvSpPr>
          <p:nvPr>
            <p:ph type="sldNum" sz="quarter" idx="16"/>
          </p:nvPr>
        </p:nvSpPr>
        <p:spPr>
          <a:xfrm>
            <a:off x="614135" y="6324600"/>
            <a:ext cx="516287" cy="152400"/>
          </a:xfrm>
          <a:prstGeom prst="rect">
            <a:avLst/>
          </a:prstGeom>
        </p:spPr>
        <p:txBody>
          <a:bodyPr lIns="121899" tIns="60949" rIns="121899" bIns="60949"/>
          <a:lstStyle/>
          <a:p>
            <a:pPr algn="l"/>
            <a:r>
              <a:rPr lang="en-US" smtClean="0"/>
              <a:t>PAGE </a:t>
            </a:r>
            <a:fld id="{711B4CA8-52BE-46B1-A536-58CE1A3FAF74}" type="slidenum">
              <a:rPr lang="en-US" smtClean="0"/>
              <a:pPr algn="l"/>
              <a:t>‹#›</a:t>
            </a:fld>
            <a:endParaRPr lang="en-US" dirty="0"/>
          </a:p>
        </p:txBody>
      </p:sp>
      <p:sp>
        <p:nvSpPr>
          <p:cNvPr id="13" name="Text Placeholder 3"/>
          <p:cNvSpPr>
            <a:spLocks noGrp="1"/>
          </p:cNvSpPr>
          <p:nvPr>
            <p:ph type="body" sz="half" idx="2"/>
          </p:nvPr>
        </p:nvSpPr>
        <p:spPr>
          <a:xfrm>
            <a:off x="609441" y="5943600"/>
            <a:ext cx="9547913" cy="304800"/>
          </a:xfrm>
        </p:spPr>
        <p:txBody>
          <a:bodyPr>
            <a:noAutofit/>
          </a:bodyPr>
          <a:lstStyle>
            <a:lvl1pPr marL="0" indent="0">
              <a:lnSpc>
                <a:spcPts val="1802"/>
              </a:lnSpc>
              <a:spcBef>
                <a:spcPts val="0"/>
              </a:spcBef>
              <a:spcAft>
                <a:spcPts val="0"/>
              </a:spcAft>
              <a:buNone/>
              <a:defRPr sz="1500" spc="-40" baseline="0"/>
            </a:lvl1pPr>
            <a:lvl2pPr marL="457791" indent="0">
              <a:buNone/>
              <a:defRPr sz="1200"/>
            </a:lvl2pPr>
            <a:lvl3pPr marL="915581" indent="0">
              <a:buNone/>
              <a:defRPr sz="1100"/>
            </a:lvl3pPr>
            <a:lvl4pPr marL="1373372" indent="0">
              <a:buNone/>
              <a:defRPr sz="900"/>
            </a:lvl4pPr>
            <a:lvl5pPr marL="1831162" indent="0">
              <a:buNone/>
              <a:defRPr sz="900"/>
            </a:lvl5pPr>
            <a:lvl6pPr marL="2288953" indent="0">
              <a:buNone/>
              <a:defRPr sz="900"/>
            </a:lvl6pPr>
            <a:lvl7pPr marL="2746743" indent="0">
              <a:buNone/>
              <a:defRPr sz="900"/>
            </a:lvl7pPr>
            <a:lvl8pPr marL="3204532" indent="0">
              <a:buNone/>
              <a:defRPr sz="900"/>
            </a:lvl8pPr>
            <a:lvl9pPr marL="3662323" indent="0">
              <a:buNone/>
              <a:defRPr sz="900"/>
            </a:lvl9pPr>
          </a:lstStyle>
          <a:p>
            <a:pPr lvl="0"/>
            <a:r>
              <a:rPr lang="en-US" smtClean="0"/>
              <a:t>Click to edit Master text styles</a:t>
            </a:r>
          </a:p>
        </p:txBody>
      </p:sp>
      <p:sp>
        <p:nvSpPr>
          <p:cNvPr id="15" name="Content Placeholder 14"/>
          <p:cNvSpPr>
            <a:spLocks noGrp="1"/>
          </p:cNvSpPr>
          <p:nvPr>
            <p:ph sz="quarter" idx="18"/>
          </p:nvPr>
        </p:nvSpPr>
        <p:spPr>
          <a:xfrm>
            <a:off x="614135" y="1804989"/>
            <a:ext cx="9570002" cy="20005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558096224"/>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cSld name="1_Blank">
    <p:spTree>
      <p:nvGrpSpPr>
        <p:cNvPr id="1" name=""/>
        <p:cNvGrpSpPr/>
        <p:nvPr/>
      </p:nvGrpSpPr>
      <p:grpSpPr>
        <a:xfrm>
          <a:off x="0" y="0"/>
          <a:ext cx="0" cy="0"/>
          <a:chOff x="0" y="0"/>
          <a:chExt cx="0" cy="0"/>
        </a:xfrm>
      </p:grpSpPr>
      <p:sp>
        <p:nvSpPr>
          <p:cNvPr id="20" name="Rectangle 19"/>
          <p:cNvSpPr/>
          <p:nvPr/>
        </p:nvSpPr>
        <p:spPr>
          <a:xfrm>
            <a:off x="-796" y="0"/>
            <a:ext cx="1218882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559" tIns="45779" rIns="91559" bIns="45779" rtlCol="0" anchor="ctr"/>
          <a:lstStyle/>
          <a:p>
            <a:pPr algn="ctr"/>
            <a:endParaRPr lang="en-US"/>
          </a:p>
        </p:txBody>
      </p:sp>
      <p:grpSp>
        <p:nvGrpSpPr>
          <p:cNvPr id="22" name="Group 21"/>
          <p:cNvGrpSpPr/>
          <p:nvPr/>
        </p:nvGrpSpPr>
        <p:grpSpPr>
          <a:xfrm>
            <a:off x="-15114" y="0"/>
            <a:ext cx="12203940" cy="6858000"/>
            <a:chOff x="-11340" y="0"/>
            <a:chExt cx="9155340" cy="6858000"/>
          </a:xfrm>
        </p:grpSpPr>
        <p:sp>
          <p:nvSpPr>
            <p:cNvPr id="23" name="Rectangle 22"/>
            <p:cNvSpPr/>
            <p:nvPr userDrawn="1"/>
          </p:nvSpPr>
          <p:spPr>
            <a:xfrm>
              <a:off x="0" y="0"/>
              <a:ext cx="9144000" cy="6858000"/>
            </a:xfrm>
            <a:prstGeom prst="rect">
              <a:avLst/>
            </a:prstGeom>
            <a:gradFill flip="none" rotWithShape="1">
              <a:gsLst>
                <a:gs pos="0">
                  <a:schemeClr val="bg1">
                    <a:alpha val="0"/>
                  </a:schemeClr>
                </a:gs>
                <a:gs pos="63000">
                  <a:schemeClr val="bg1">
                    <a:alpha val="0"/>
                  </a:schemeClr>
                </a:gs>
                <a:gs pos="82000">
                  <a:schemeClr val="bg1">
                    <a:lumMod val="95000"/>
                    <a:alpha val="50000"/>
                  </a:schemeClr>
                </a:gs>
                <a:gs pos="100000">
                  <a:srgbClr val="E2E2E2">
                    <a:alpha val="5000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8"/>
            <p:cNvGrpSpPr/>
            <p:nvPr userDrawn="1"/>
          </p:nvGrpSpPr>
          <p:grpSpPr>
            <a:xfrm>
              <a:off x="-11340" y="0"/>
              <a:ext cx="9155340" cy="6858000"/>
              <a:chOff x="-11340" y="0"/>
              <a:chExt cx="9155340" cy="6858000"/>
            </a:xfrm>
          </p:grpSpPr>
          <p:sp>
            <p:nvSpPr>
              <p:cNvPr id="25" name="Rectangle 24"/>
              <p:cNvSpPr/>
              <p:nvPr userDrawn="1"/>
            </p:nvSpPr>
            <p:spPr>
              <a:xfrm>
                <a:off x="-11340" y="0"/>
                <a:ext cx="9144001" cy="6858000"/>
              </a:xfrm>
              <a:prstGeom prst="rect">
                <a:avLst/>
              </a:prstGeom>
              <a:gradFill flip="none" rotWithShape="1">
                <a:gsLst>
                  <a:gs pos="0">
                    <a:schemeClr val="bg1">
                      <a:alpha val="0"/>
                    </a:schemeClr>
                  </a:gs>
                  <a:gs pos="63000">
                    <a:schemeClr val="bg1">
                      <a:alpha val="0"/>
                    </a:schemeClr>
                  </a:gs>
                  <a:gs pos="82000">
                    <a:schemeClr val="bg1">
                      <a:lumMod val="95000"/>
                      <a:alpha val="50000"/>
                    </a:schemeClr>
                  </a:gs>
                  <a:gs pos="100000">
                    <a:srgbClr val="E2E2E2">
                      <a:alpha val="50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userDrawn="1"/>
            </p:nvSpPr>
            <p:spPr>
              <a:xfrm>
                <a:off x="0" y="3581400"/>
                <a:ext cx="9144000" cy="3276600"/>
              </a:xfrm>
              <a:prstGeom prst="rect">
                <a:avLst/>
              </a:prstGeom>
              <a:gradFill flip="none" rotWithShape="1">
                <a:gsLst>
                  <a:gs pos="0">
                    <a:schemeClr val="bg1">
                      <a:alpha val="0"/>
                    </a:schemeClr>
                  </a:gs>
                  <a:gs pos="100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1" name="Rectangle 20"/>
          <p:cNvSpPr/>
          <p:nvPr/>
        </p:nvSpPr>
        <p:spPr>
          <a:xfrm>
            <a:off x="2" y="3581400"/>
            <a:ext cx="12188822" cy="3276600"/>
          </a:xfrm>
          <a:prstGeom prst="rect">
            <a:avLst/>
          </a:prstGeom>
          <a:gradFill flip="none" rotWithShape="1">
            <a:gsLst>
              <a:gs pos="0">
                <a:schemeClr val="bg1">
                  <a:alpha val="0"/>
                </a:schemeClr>
              </a:gs>
              <a:gs pos="100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559" tIns="45779" rIns="91559" bIns="45779" rtlCol="0" anchor="ctr"/>
          <a:lstStyle/>
          <a:p>
            <a:pPr algn="ctr"/>
            <a:endParaRPr lang="en-US"/>
          </a:p>
        </p:txBody>
      </p:sp>
      <p:sp>
        <p:nvSpPr>
          <p:cNvPr id="12" name="Slide Number Placeholder 11"/>
          <p:cNvSpPr>
            <a:spLocks noGrp="1"/>
          </p:cNvSpPr>
          <p:nvPr>
            <p:ph type="sldNum" sz="quarter" idx="11"/>
          </p:nvPr>
        </p:nvSpPr>
        <p:spPr>
          <a:xfrm>
            <a:off x="614135" y="6324600"/>
            <a:ext cx="516287" cy="152400"/>
          </a:xfrm>
          <a:prstGeom prst="rect">
            <a:avLst/>
          </a:prstGeom>
        </p:spPr>
        <p:txBody>
          <a:bodyPr lIns="121899" tIns="60949" rIns="121899" bIns="60949"/>
          <a:lstStyle/>
          <a:p>
            <a:pPr algn="l"/>
            <a:r>
              <a:rPr lang="en-US" smtClean="0"/>
              <a:t>PAGE </a:t>
            </a:r>
            <a:fld id="{711B4CA8-52BE-46B1-A536-58CE1A3FAF74}" type="slidenum">
              <a:rPr lang="en-US" smtClean="0"/>
              <a:pPr algn="l"/>
              <a:t>‹#›</a:t>
            </a:fld>
            <a:endParaRPr lang="en-US" dirty="0"/>
          </a:p>
        </p:txBody>
      </p:sp>
      <p:sp>
        <p:nvSpPr>
          <p:cNvPr id="14" name="Text Placeholder 3"/>
          <p:cNvSpPr>
            <a:spLocks noGrp="1"/>
          </p:cNvSpPr>
          <p:nvPr>
            <p:ph type="body" sz="half" idx="2"/>
          </p:nvPr>
        </p:nvSpPr>
        <p:spPr>
          <a:xfrm>
            <a:off x="609441" y="5943600"/>
            <a:ext cx="9547913" cy="304800"/>
          </a:xfrm>
        </p:spPr>
        <p:txBody>
          <a:bodyPr>
            <a:noAutofit/>
          </a:bodyPr>
          <a:lstStyle>
            <a:lvl1pPr marL="0" indent="0">
              <a:lnSpc>
                <a:spcPts val="1802"/>
              </a:lnSpc>
              <a:spcBef>
                <a:spcPts val="0"/>
              </a:spcBef>
              <a:spcAft>
                <a:spcPts val="0"/>
              </a:spcAft>
              <a:buNone/>
              <a:defRPr sz="1500" spc="-40" baseline="0"/>
            </a:lvl1pPr>
            <a:lvl2pPr marL="457791" indent="0">
              <a:buNone/>
              <a:defRPr sz="1200"/>
            </a:lvl2pPr>
            <a:lvl3pPr marL="915581" indent="0">
              <a:buNone/>
              <a:defRPr sz="1100"/>
            </a:lvl3pPr>
            <a:lvl4pPr marL="1373372" indent="0">
              <a:buNone/>
              <a:defRPr sz="900"/>
            </a:lvl4pPr>
            <a:lvl5pPr marL="1831162" indent="0">
              <a:buNone/>
              <a:defRPr sz="900"/>
            </a:lvl5pPr>
            <a:lvl6pPr marL="2288953" indent="0">
              <a:buNone/>
              <a:defRPr sz="900"/>
            </a:lvl6pPr>
            <a:lvl7pPr marL="2746743" indent="0">
              <a:buNone/>
              <a:defRPr sz="900"/>
            </a:lvl7pPr>
            <a:lvl8pPr marL="3204532" indent="0">
              <a:buNone/>
              <a:defRPr sz="900"/>
            </a:lvl8pPr>
            <a:lvl9pPr marL="3662323" indent="0">
              <a:buNone/>
              <a:defRPr sz="900"/>
            </a:lvl9pPr>
          </a:lstStyle>
          <a:p>
            <a:pPr lvl="0"/>
            <a:r>
              <a:rPr lang="en-US" smtClean="0"/>
              <a:t>Click to edit Master text styles</a:t>
            </a:r>
          </a:p>
        </p:txBody>
      </p:sp>
    </p:spTree>
    <p:extLst>
      <p:ext uri="{BB962C8B-B14F-4D97-AF65-F5344CB8AC3E}">
        <p14:creationId xmlns:p14="http://schemas.microsoft.com/office/powerpoint/2010/main" val="1055355808"/>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18_Title and content">
    <p:spTree>
      <p:nvGrpSpPr>
        <p:cNvPr id="1" name=""/>
        <p:cNvGrpSpPr/>
        <p:nvPr/>
      </p:nvGrpSpPr>
      <p:grpSpPr>
        <a:xfrm>
          <a:off x="0" y="0"/>
          <a:ext cx="0" cy="0"/>
          <a:chOff x="0" y="0"/>
          <a:chExt cx="0" cy="0"/>
        </a:xfrm>
      </p:grpSpPr>
      <p:sp>
        <p:nvSpPr>
          <p:cNvPr id="12" name="Text Placeholder 12"/>
          <p:cNvSpPr>
            <a:spLocks noGrp="1"/>
          </p:cNvSpPr>
          <p:nvPr>
            <p:ph type="body" sz="quarter" idx="13" hasCustomPrompt="1"/>
          </p:nvPr>
        </p:nvSpPr>
        <p:spPr>
          <a:xfrm>
            <a:off x="609441" y="1371601"/>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6" name="Title 1"/>
          <p:cNvSpPr>
            <a:spLocks noGrp="1"/>
          </p:cNvSpPr>
          <p:nvPr>
            <p:ph type="title"/>
          </p:nvPr>
        </p:nvSpPr>
        <p:spPr>
          <a:xfrm>
            <a:off x="560566" y="249237"/>
            <a:ext cx="11031626" cy="609398"/>
          </a:xfrm>
        </p:spPr>
        <p:txBody>
          <a:bodyPr lIns="0"/>
          <a:lstStyle>
            <a:lvl1pPr algn="l">
              <a:defRPr/>
            </a:lvl1pPr>
          </a:lstStyle>
          <a:p>
            <a:r>
              <a:rPr lang="en-US" smtClean="0"/>
              <a:t>Click to edit Master title style</a:t>
            </a:r>
            <a:endParaRPr lang="en-US" dirty="0"/>
          </a:p>
        </p:txBody>
      </p:sp>
      <p:sp>
        <p:nvSpPr>
          <p:cNvPr id="10" name="Slide Number Placeholder 9"/>
          <p:cNvSpPr>
            <a:spLocks noGrp="1"/>
          </p:cNvSpPr>
          <p:nvPr>
            <p:ph type="sldNum" sz="quarter" idx="16"/>
          </p:nvPr>
        </p:nvSpPr>
        <p:spPr>
          <a:xfrm>
            <a:off x="614135" y="6324600"/>
            <a:ext cx="516287" cy="152400"/>
          </a:xfrm>
          <a:prstGeom prst="rect">
            <a:avLst/>
          </a:prstGeom>
        </p:spPr>
        <p:txBody>
          <a:bodyPr lIns="121899" tIns="60949" rIns="121899" bIns="60949"/>
          <a:lstStyle/>
          <a:p>
            <a:pPr algn="l"/>
            <a:r>
              <a:rPr lang="en-US" smtClean="0"/>
              <a:t>PAGE </a:t>
            </a:r>
            <a:fld id="{711B4CA8-52BE-46B1-A536-58CE1A3FAF74}" type="slidenum">
              <a:rPr lang="en-US" smtClean="0"/>
              <a:pPr algn="l"/>
              <a:t>‹#›</a:t>
            </a:fld>
            <a:endParaRPr lang="en-US" dirty="0"/>
          </a:p>
        </p:txBody>
      </p:sp>
      <p:sp>
        <p:nvSpPr>
          <p:cNvPr id="13" name="Text Placeholder 3"/>
          <p:cNvSpPr>
            <a:spLocks noGrp="1"/>
          </p:cNvSpPr>
          <p:nvPr>
            <p:ph type="body" sz="half" idx="2"/>
          </p:nvPr>
        </p:nvSpPr>
        <p:spPr>
          <a:xfrm>
            <a:off x="609441" y="5943600"/>
            <a:ext cx="9547913" cy="304800"/>
          </a:xfrm>
        </p:spPr>
        <p:txBody>
          <a:bodyPr>
            <a:noAutofit/>
          </a:bodyPr>
          <a:lstStyle>
            <a:lvl1pPr marL="0" indent="0">
              <a:lnSpc>
                <a:spcPts val="1802"/>
              </a:lnSpc>
              <a:spcBef>
                <a:spcPts val="0"/>
              </a:spcBef>
              <a:spcAft>
                <a:spcPts val="0"/>
              </a:spcAft>
              <a:buNone/>
              <a:defRPr sz="1500" spc="-40" baseline="0"/>
            </a:lvl1pPr>
            <a:lvl2pPr marL="457791" indent="0">
              <a:buNone/>
              <a:defRPr sz="1200"/>
            </a:lvl2pPr>
            <a:lvl3pPr marL="915581" indent="0">
              <a:buNone/>
              <a:defRPr sz="1100"/>
            </a:lvl3pPr>
            <a:lvl4pPr marL="1373372" indent="0">
              <a:buNone/>
              <a:defRPr sz="900"/>
            </a:lvl4pPr>
            <a:lvl5pPr marL="1831162" indent="0">
              <a:buNone/>
              <a:defRPr sz="900"/>
            </a:lvl5pPr>
            <a:lvl6pPr marL="2288953" indent="0">
              <a:buNone/>
              <a:defRPr sz="900"/>
            </a:lvl6pPr>
            <a:lvl7pPr marL="2746743" indent="0">
              <a:buNone/>
              <a:defRPr sz="900"/>
            </a:lvl7pPr>
            <a:lvl8pPr marL="3204532" indent="0">
              <a:buNone/>
              <a:defRPr sz="900"/>
            </a:lvl8pPr>
            <a:lvl9pPr marL="3662323" indent="0">
              <a:buNone/>
              <a:defRPr sz="900"/>
            </a:lvl9pPr>
          </a:lstStyle>
          <a:p>
            <a:pPr lvl="0"/>
            <a:r>
              <a:rPr lang="en-US" smtClean="0"/>
              <a:t>Click to edit Master text styles</a:t>
            </a:r>
          </a:p>
        </p:txBody>
      </p:sp>
      <p:sp>
        <p:nvSpPr>
          <p:cNvPr id="15" name="Content Placeholder 14"/>
          <p:cNvSpPr>
            <a:spLocks noGrp="1"/>
          </p:cNvSpPr>
          <p:nvPr>
            <p:ph sz="quarter" idx="18"/>
          </p:nvPr>
        </p:nvSpPr>
        <p:spPr>
          <a:xfrm>
            <a:off x="614135" y="1804989"/>
            <a:ext cx="9570002" cy="20005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254177709"/>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cSld name="19_Title and content">
    <p:spTree>
      <p:nvGrpSpPr>
        <p:cNvPr id="1" name=""/>
        <p:cNvGrpSpPr/>
        <p:nvPr/>
      </p:nvGrpSpPr>
      <p:grpSpPr>
        <a:xfrm>
          <a:off x="0" y="0"/>
          <a:ext cx="0" cy="0"/>
          <a:chOff x="0" y="0"/>
          <a:chExt cx="0" cy="0"/>
        </a:xfrm>
      </p:grpSpPr>
      <p:sp>
        <p:nvSpPr>
          <p:cNvPr id="12" name="Text Placeholder 12"/>
          <p:cNvSpPr>
            <a:spLocks noGrp="1"/>
          </p:cNvSpPr>
          <p:nvPr>
            <p:ph type="body" sz="quarter" idx="13" hasCustomPrompt="1"/>
          </p:nvPr>
        </p:nvSpPr>
        <p:spPr>
          <a:xfrm>
            <a:off x="609441" y="1371601"/>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6" name="Title 1"/>
          <p:cNvSpPr>
            <a:spLocks noGrp="1"/>
          </p:cNvSpPr>
          <p:nvPr>
            <p:ph type="title"/>
          </p:nvPr>
        </p:nvSpPr>
        <p:spPr>
          <a:xfrm>
            <a:off x="560566" y="249237"/>
            <a:ext cx="11031626" cy="609398"/>
          </a:xfrm>
        </p:spPr>
        <p:txBody>
          <a:bodyPr lIns="0"/>
          <a:lstStyle>
            <a:lvl1pPr algn="l">
              <a:defRPr/>
            </a:lvl1pPr>
          </a:lstStyle>
          <a:p>
            <a:r>
              <a:rPr lang="en-US" smtClean="0"/>
              <a:t>Click to edit Master title style</a:t>
            </a:r>
            <a:endParaRPr lang="en-US" dirty="0"/>
          </a:p>
        </p:txBody>
      </p:sp>
      <p:sp>
        <p:nvSpPr>
          <p:cNvPr id="10" name="Slide Number Placeholder 9"/>
          <p:cNvSpPr>
            <a:spLocks noGrp="1"/>
          </p:cNvSpPr>
          <p:nvPr>
            <p:ph type="sldNum" sz="quarter" idx="16"/>
          </p:nvPr>
        </p:nvSpPr>
        <p:spPr>
          <a:xfrm>
            <a:off x="614135" y="6324600"/>
            <a:ext cx="516287" cy="152400"/>
          </a:xfrm>
          <a:prstGeom prst="rect">
            <a:avLst/>
          </a:prstGeom>
        </p:spPr>
        <p:txBody>
          <a:bodyPr lIns="121899" tIns="60949" rIns="121899" bIns="60949"/>
          <a:lstStyle/>
          <a:p>
            <a:pPr algn="l"/>
            <a:r>
              <a:rPr lang="en-US" smtClean="0"/>
              <a:t>PAGE </a:t>
            </a:r>
            <a:fld id="{711B4CA8-52BE-46B1-A536-58CE1A3FAF74}" type="slidenum">
              <a:rPr lang="en-US" smtClean="0"/>
              <a:pPr algn="l"/>
              <a:t>‹#›</a:t>
            </a:fld>
            <a:endParaRPr lang="en-US" dirty="0"/>
          </a:p>
        </p:txBody>
      </p:sp>
      <p:sp>
        <p:nvSpPr>
          <p:cNvPr id="13" name="Text Placeholder 3"/>
          <p:cNvSpPr>
            <a:spLocks noGrp="1"/>
          </p:cNvSpPr>
          <p:nvPr>
            <p:ph type="body" sz="half" idx="2"/>
          </p:nvPr>
        </p:nvSpPr>
        <p:spPr>
          <a:xfrm>
            <a:off x="609441" y="5943600"/>
            <a:ext cx="9547913" cy="304800"/>
          </a:xfrm>
        </p:spPr>
        <p:txBody>
          <a:bodyPr>
            <a:noAutofit/>
          </a:bodyPr>
          <a:lstStyle>
            <a:lvl1pPr marL="0" indent="0">
              <a:lnSpc>
                <a:spcPts val="1802"/>
              </a:lnSpc>
              <a:spcBef>
                <a:spcPts val="0"/>
              </a:spcBef>
              <a:spcAft>
                <a:spcPts val="0"/>
              </a:spcAft>
              <a:buNone/>
              <a:defRPr sz="1500" spc="-40" baseline="0"/>
            </a:lvl1pPr>
            <a:lvl2pPr marL="457791" indent="0">
              <a:buNone/>
              <a:defRPr sz="1200"/>
            </a:lvl2pPr>
            <a:lvl3pPr marL="915581" indent="0">
              <a:buNone/>
              <a:defRPr sz="1100"/>
            </a:lvl3pPr>
            <a:lvl4pPr marL="1373372" indent="0">
              <a:buNone/>
              <a:defRPr sz="900"/>
            </a:lvl4pPr>
            <a:lvl5pPr marL="1831162" indent="0">
              <a:buNone/>
              <a:defRPr sz="900"/>
            </a:lvl5pPr>
            <a:lvl6pPr marL="2288953" indent="0">
              <a:buNone/>
              <a:defRPr sz="900"/>
            </a:lvl6pPr>
            <a:lvl7pPr marL="2746743" indent="0">
              <a:buNone/>
              <a:defRPr sz="900"/>
            </a:lvl7pPr>
            <a:lvl8pPr marL="3204532" indent="0">
              <a:buNone/>
              <a:defRPr sz="900"/>
            </a:lvl8pPr>
            <a:lvl9pPr marL="3662323" indent="0">
              <a:buNone/>
              <a:defRPr sz="900"/>
            </a:lvl9pPr>
          </a:lstStyle>
          <a:p>
            <a:pPr lvl="0"/>
            <a:r>
              <a:rPr lang="en-US" smtClean="0"/>
              <a:t>Click to edit Master text styles</a:t>
            </a:r>
          </a:p>
        </p:txBody>
      </p:sp>
      <p:sp>
        <p:nvSpPr>
          <p:cNvPr id="15" name="Content Placeholder 14"/>
          <p:cNvSpPr>
            <a:spLocks noGrp="1"/>
          </p:cNvSpPr>
          <p:nvPr>
            <p:ph sz="quarter" idx="18"/>
          </p:nvPr>
        </p:nvSpPr>
        <p:spPr>
          <a:xfrm>
            <a:off x="614135" y="1804989"/>
            <a:ext cx="9570002" cy="20005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98740868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7" name="Text Placeholder 6"/>
          <p:cNvSpPr>
            <a:spLocks noGrp="1"/>
          </p:cNvSpPr>
          <p:nvPr>
            <p:ph type="body" sz="quarter" idx="10"/>
          </p:nvPr>
        </p:nvSpPr>
        <p:spPr>
          <a:xfrm>
            <a:off x="519114" y="1447800"/>
            <a:ext cx="11149012" cy="2000548"/>
          </a:xfrm>
        </p:spPr>
        <p:txBody>
          <a:bodyPr>
            <a:spAutoFit/>
          </a:bodyPr>
          <a:lstStyle>
            <a:lvl1pPr marL="460375" indent="-460375">
              <a:buFont typeface="Arial" pitchFamily="34" charset="0"/>
              <a:buChar char="•"/>
              <a:defRPr/>
            </a:lvl1pPr>
            <a:lvl2pPr marL="855663" indent="-395288">
              <a:buFont typeface="Arial" pitchFamily="34" charset="0"/>
              <a:buChar char="•"/>
              <a:defRPr/>
            </a:lvl2pPr>
            <a:lvl3pPr marL="1258888" indent="-403225">
              <a:buFont typeface="Arial" pitchFamily="34" charset="0"/>
              <a:buChar char="•"/>
              <a:defRPr/>
            </a:lvl3pPr>
            <a:lvl4pPr marL="1604963" indent="-346075">
              <a:buFont typeface="Arial" pitchFamily="34" charset="0"/>
              <a:buChar char="•"/>
              <a:defRPr/>
            </a:lvl4pPr>
            <a:lvl5pPr marL="1941513" indent="-336550">
              <a:buFont typeface="Arial" pitchFamily="34" charset="0"/>
              <a:buChar cha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u="none" kern="1200" dirty="0" smtClean="0">
                <a:gradFill>
                  <a:gsLst>
                    <a:gs pos="0">
                      <a:schemeClr val="tx1"/>
                    </a:gs>
                    <a:gs pos="86000">
                      <a:schemeClr val="tx1"/>
                    </a:gs>
                  </a:gsLst>
                  <a:lin ang="5400000" scaled="0"/>
                </a:gradFill>
                <a:effectLst/>
                <a:latin typeface="Segoe UI" pitchFamily="34" charset="0"/>
                <a:ea typeface="Segoe UI" pitchFamily="34" charset="0"/>
                <a:cs typeface="Segoe UI" pitchFamily="34" charset="0"/>
              </a:rPr>
              <a:t>www.buildwindows.com</a:t>
            </a:r>
            <a:endParaRPr lang="en-US" sz="1100" u="none" kern="1200" dirty="0">
              <a:gradFill>
                <a:gsLst>
                  <a:gs pos="0">
                    <a:schemeClr val="tx1"/>
                  </a:gs>
                  <a:gs pos="86000">
                    <a:schemeClr val="tx1"/>
                  </a:gs>
                </a:gsLst>
                <a:lin ang="5400000" scaled="0"/>
              </a:gradFill>
              <a:effectLst/>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19115" y="1905001"/>
            <a:ext cx="11149012" cy="158504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cSld name="Blank">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93126212"/>
      </p:ext>
    </p:extLst>
  </p:cSld>
  <p:clrMapOvr>
    <a:masterClrMapping/>
  </p:clrMapOvr>
  <p:transition>
    <p:fade/>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cSld name="1_Blank">
    <p:spTree>
      <p:nvGrpSpPr>
        <p:cNvPr id="1" name=""/>
        <p:cNvGrpSpPr/>
        <p:nvPr/>
      </p:nvGrpSpPr>
      <p:grpSpPr>
        <a:xfrm>
          <a:off x="0" y="0"/>
          <a:ext cx="0" cy="0"/>
          <a:chOff x="0" y="0"/>
          <a:chExt cx="0" cy="0"/>
        </a:xfrm>
      </p:grpSpPr>
      <p:sp>
        <p:nvSpPr>
          <p:cNvPr id="12" name="Slide Number Placeholder 11"/>
          <p:cNvSpPr>
            <a:spLocks noGrp="1"/>
          </p:cNvSpPr>
          <p:nvPr>
            <p:ph type="sldNum" sz="quarter" idx="11"/>
          </p:nvPr>
        </p:nvSpPr>
        <p:spPr>
          <a:xfrm>
            <a:off x="614135" y="6324600"/>
            <a:ext cx="516287" cy="152400"/>
          </a:xfrm>
          <a:prstGeom prst="rect">
            <a:avLst/>
          </a:prstGeom>
        </p:spPr>
        <p:txBody>
          <a:bodyPr lIns="121899" tIns="60949" rIns="121899" bIns="60949"/>
          <a:lstStyle/>
          <a:p>
            <a:pPr algn="l"/>
            <a:r>
              <a:rPr lang="en-US" smtClean="0"/>
              <a:t>PAGE </a:t>
            </a:r>
            <a:fld id="{711B4CA8-52BE-46B1-A536-58CE1A3FAF74}" type="slidenum">
              <a:rPr lang="en-US" smtClean="0"/>
              <a:pPr algn="l"/>
              <a:t>‹#›</a:t>
            </a:fld>
            <a:endParaRPr lang="en-US" dirty="0"/>
          </a:p>
        </p:txBody>
      </p:sp>
      <p:sp>
        <p:nvSpPr>
          <p:cNvPr id="14" name="Text Placeholder 3"/>
          <p:cNvSpPr>
            <a:spLocks noGrp="1"/>
          </p:cNvSpPr>
          <p:nvPr>
            <p:ph type="body" sz="half" idx="2"/>
          </p:nvPr>
        </p:nvSpPr>
        <p:spPr>
          <a:xfrm>
            <a:off x="609441" y="5943600"/>
            <a:ext cx="9547913" cy="304800"/>
          </a:xfrm>
        </p:spPr>
        <p:txBody>
          <a:bodyPr>
            <a:noAutofit/>
          </a:bodyPr>
          <a:lstStyle>
            <a:lvl1pPr marL="0" indent="0">
              <a:lnSpc>
                <a:spcPts val="1802"/>
              </a:lnSpc>
              <a:spcBef>
                <a:spcPts val="0"/>
              </a:spcBef>
              <a:spcAft>
                <a:spcPts val="0"/>
              </a:spcAft>
              <a:buNone/>
              <a:defRPr sz="1500" spc="-40" baseline="0"/>
            </a:lvl1pPr>
            <a:lvl2pPr marL="457791" indent="0">
              <a:buNone/>
              <a:defRPr sz="1200"/>
            </a:lvl2pPr>
            <a:lvl3pPr marL="915581" indent="0">
              <a:buNone/>
              <a:defRPr sz="1100"/>
            </a:lvl3pPr>
            <a:lvl4pPr marL="1373372" indent="0">
              <a:buNone/>
              <a:defRPr sz="900"/>
            </a:lvl4pPr>
            <a:lvl5pPr marL="1831162" indent="0">
              <a:buNone/>
              <a:defRPr sz="900"/>
            </a:lvl5pPr>
            <a:lvl6pPr marL="2288953" indent="0">
              <a:buNone/>
              <a:defRPr sz="900"/>
            </a:lvl6pPr>
            <a:lvl7pPr marL="2746743" indent="0">
              <a:buNone/>
              <a:defRPr sz="900"/>
            </a:lvl7pPr>
            <a:lvl8pPr marL="3204532" indent="0">
              <a:buNone/>
              <a:defRPr sz="900"/>
            </a:lvl8pPr>
            <a:lvl9pPr marL="3662323" indent="0">
              <a:buNone/>
              <a:defRPr sz="900"/>
            </a:lvl9pPr>
          </a:lstStyle>
          <a:p>
            <a:pPr lvl="0"/>
            <a:r>
              <a:rPr lang="en-US" smtClean="0"/>
              <a:t>Click to edit Master text styles</a:t>
            </a:r>
          </a:p>
        </p:txBody>
      </p:sp>
    </p:spTree>
    <p:extLst>
      <p:ext uri="{BB962C8B-B14F-4D97-AF65-F5344CB8AC3E}">
        <p14:creationId xmlns:p14="http://schemas.microsoft.com/office/powerpoint/2010/main" val="1055355808"/>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5" y="1622369"/>
            <a:ext cx="7869236" cy="1523497"/>
          </a:xfrm>
        </p:spPr>
        <p:txBody>
          <a:bodyPr anchor="ctr" anchorCtr="0">
            <a:noAutofit/>
          </a:bodyPr>
          <a:lstStyle>
            <a:lvl1pPr>
              <a:lnSpc>
                <a:spcPct val="90000"/>
              </a:lnSpc>
              <a:defRPr sz="5400">
                <a:gradFill flip="none" rotWithShape="1">
                  <a:gsLst>
                    <a:gs pos="0">
                      <a:schemeClr val="bg2"/>
                    </a:gs>
                    <a:gs pos="86000">
                      <a:schemeClr val="bg2"/>
                    </a:gs>
                  </a:gsLst>
                  <a:lin ang="5400000" scaled="0"/>
                  <a:tileRect/>
                </a:gradFill>
              </a:defRPr>
            </a:lvl1pPr>
          </a:lstStyle>
          <a:p>
            <a:r>
              <a:rPr lang="en-US" smtClean="0"/>
              <a:t>Click to edit Master title style</a:t>
            </a:r>
            <a:endParaRPr lang="en-US" dirty="0"/>
          </a:p>
        </p:txBody>
      </p:sp>
      <p:sp>
        <p:nvSpPr>
          <p:cNvPr id="3" name="Subtitle 2"/>
          <p:cNvSpPr>
            <a:spLocks noGrp="1"/>
          </p:cNvSpPr>
          <p:nvPr>
            <p:ph type="subTitle" idx="1"/>
          </p:nvPr>
        </p:nvSpPr>
        <p:spPr>
          <a:xfrm>
            <a:off x="969964" y="4343402"/>
            <a:ext cx="6840536" cy="463255"/>
          </a:xfrm>
        </p:spPr>
        <p:txBody>
          <a:bodyPr>
            <a:noAutofit/>
          </a:bodyPr>
          <a:lstStyle>
            <a:lvl1pPr marL="0" indent="0" algn="l">
              <a:lnSpc>
                <a:spcPct val="90000"/>
              </a:lnSpc>
              <a:spcBef>
                <a:spcPts val="0"/>
              </a:spcBef>
              <a:buNone/>
              <a:defRPr>
                <a:gradFill>
                  <a:gsLst>
                    <a:gs pos="0">
                      <a:schemeClr val="accent1"/>
                    </a:gs>
                    <a:gs pos="86000">
                      <a:schemeClr val="accent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65BC46"/>
                    </a:gs>
                    <a:gs pos="86000">
                      <a:srgbClr val="65BC46"/>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65BC46"/>
                  </a:gs>
                  <a:gs pos="86000">
                    <a:srgbClr val="65BC46"/>
                  </a:gs>
                </a:gsLst>
                <a:lin ang="5400000" scaled="0"/>
              </a:gradFill>
              <a:latin typeface="Segoe UI" pitchFamily="34" charset="0"/>
              <a:ea typeface="Segoe UI" pitchFamily="34" charset="0"/>
              <a:cs typeface="Segoe UI" pitchFamily="34" charset="0"/>
            </a:endParaRPr>
          </a:p>
        </p:txBody>
      </p:sp>
      <p:sp>
        <p:nvSpPr>
          <p:cNvPr id="8" name="Text Placeholder 7"/>
          <p:cNvSpPr>
            <a:spLocks noGrp="1"/>
          </p:cNvSpPr>
          <p:nvPr>
            <p:ph type="body" sz="quarter" idx="10" hasCustomPrompt="1"/>
          </p:nvPr>
        </p:nvSpPr>
        <p:spPr>
          <a:xfrm>
            <a:off x="969964" y="190502"/>
            <a:ext cx="2547937" cy="276999"/>
          </a:xfrm>
        </p:spPr>
        <p:txBody>
          <a:bodyPr/>
          <a:lstStyle>
            <a:lvl1pPr marL="0" indent="0">
              <a:buNone/>
              <a:defRPr sz="2000" baseline="0">
                <a:gradFill>
                  <a:gsLst>
                    <a:gs pos="0">
                      <a:schemeClr val="bg2"/>
                    </a:gs>
                    <a:gs pos="86000">
                      <a:schemeClr val="bg2"/>
                    </a:gs>
                  </a:gsLst>
                  <a:lin ang="5400000" scaled="0"/>
                </a:gradFill>
              </a:defRPr>
            </a:lvl1pPr>
          </a:lstStyle>
          <a:p>
            <a:pPr lvl="0"/>
            <a:r>
              <a:rPr lang="en-US" dirty="0" smtClean="0"/>
              <a:t>session code</a:t>
            </a:r>
            <a:endParaRPr lang="en-US" dirty="0"/>
          </a:p>
        </p:txBody>
      </p:sp>
    </p:spTree>
    <p:extLst>
      <p:ext uri="{BB962C8B-B14F-4D97-AF65-F5344CB8AC3E}">
        <p14:creationId xmlns:p14="http://schemas.microsoft.com/office/powerpoint/2010/main" val="3730800026"/>
      </p:ext>
    </p:extLst>
  </p:cSld>
  <p:clrMapOvr>
    <a:masterClrMapping/>
  </p:clrMapOvr>
  <p:transition>
    <p:fade/>
  </p:transition>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6" y="3011995"/>
            <a:ext cx="7796664" cy="1523494"/>
          </a:xfrm>
        </p:spPr>
        <p:txBody>
          <a:bodyPr anchor="ctr" anchorCtr="0">
            <a:noAutofit/>
          </a:bodyPr>
          <a:lstStyle>
            <a:lvl1pPr>
              <a:lnSpc>
                <a:spcPct val="90000"/>
              </a:lnSpc>
              <a:defRPr sz="4800">
                <a:latin typeface="+mn-lt"/>
              </a:defRPr>
            </a:lvl1pPr>
          </a:lstStyle>
          <a:p>
            <a:r>
              <a:rPr lang="en-US" smtClean="0"/>
              <a:t>Click to edit Master title style</a:t>
            </a:r>
            <a:endParaRPr lang="en-US" dirty="0"/>
          </a:p>
        </p:txBody>
      </p:sp>
      <p:sp>
        <p:nvSpPr>
          <p:cNvPr id="3" name="Subtitle 2"/>
          <p:cNvSpPr>
            <a:spLocks noGrp="1"/>
          </p:cNvSpPr>
          <p:nvPr>
            <p:ph type="subTitle" idx="1"/>
          </p:nvPr>
        </p:nvSpPr>
        <p:spPr>
          <a:xfrm>
            <a:off x="969965" y="4787310"/>
            <a:ext cx="7041922"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969965" y="844109"/>
            <a:ext cx="8605837" cy="137864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10000" b="0" i="0" u="none" strike="noStrike" kern="1200" cap="none" spc="-300" normalizeH="0" baseline="0" noProof="0" dirty="0" smtClean="0">
                <a:ln w="11430"/>
                <a:gradFill>
                  <a:gsLst>
                    <a:gs pos="0">
                      <a:schemeClr val="tx1"/>
                    </a:gs>
                    <a:gs pos="88000">
                      <a:schemeClr val="tx1"/>
                    </a:gs>
                  </a:gsLst>
                  <a:lin ang="5400000"/>
                </a:gradFill>
                <a:effectLst/>
                <a:uLnTx/>
                <a:uFillTx/>
                <a:latin typeface="+mj-lt"/>
                <a:ea typeface="+mn-ea"/>
                <a:cs typeface="+mn-cs"/>
              </a:defRPr>
            </a:lvl1pPr>
          </a:lstStyle>
          <a:p>
            <a:pPr lvl="0"/>
            <a:r>
              <a:rPr lang="en-US" dirty="0" smtClean="0"/>
              <a:t>click to…</a:t>
            </a:r>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674359556"/>
      </p:ext>
    </p:extLst>
  </p:cSld>
  <p:clrMapOvr>
    <a:masterClrMapping/>
  </p:clrMapOvr>
  <p:transition>
    <p:fade/>
  </p:transition>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_Demo, Video etc. &quot;special&quot; slides">
    <p:bg>
      <p:bgPr>
        <a:blipFill dpi="0" rotWithShape="1">
          <a:blip r:embed="rId2">
            <a:duotone>
              <a:prstClr val="black"/>
              <a:schemeClr val="accent2">
                <a:tint val="45000"/>
                <a:satMod val="400000"/>
              </a:schemeClr>
            </a:duotone>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6" y="3011995"/>
            <a:ext cx="7796664" cy="1523494"/>
          </a:xfrm>
        </p:spPr>
        <p:txBody>
          <a:bodyPr anchor="ctr" anchorCtr="0">
            <a:noAutofit/>
          </a:bodyPr>
          <a:lstStyle>
            <a:lvl1pPr>
              <a:lnSpc>
                <a:spcPct val="90000"/>
              </a:lnSpc>
              <a:defRPr sz="4800">
                <a:latin typeface="+mn-lt"/>
              </a:defRPr>
            </a:lvl1pPr>
          </a:lstStyle>
          <a:p>
            <a:r>
              <a:rPr lang="en-US" smtClean="0"/>
              <a:t>Click to edit Master title style</a:t>
            </a:r>
            <a:endParaRPr lang="en-US" dirty="0"/>
          </a:p>
        </p:txBody>
      </p:sp>
      <p:sp>
        <p:nvSpPr>
          <p:cNvPr id="3" name="Subtitle 2"/>
          <p:cNvSpPr>
            <a:spLocks noGrp="1"/>
          </p:cNvSpPr>
          <p:nvPr>
            <p:ph type="subTitle" idx="1"/>
          </p:nvPr>
        </p:nvSpPr>
        <p:spPr>
          <a:xfrm>
            <a:off x="969965" y="4787310"/>
            <a:ext cx="7041922"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969965" y="844109"/>
            <a:ext cx="8605837" cy="137864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10000" b="0" i="0" u="none" strike="noStrike" kern="1200" cap="none" spc="-300" normalizeH="0" baseline="0" noProof="0" dirty="0" smtClean="0">
                <a:ln w="11430"/>
                <a:gradFill>
                  <a:gsLst>
                    <a:gs pos="0">
                      <a:schemeClr val="tx1"/>
                    </a:gs>
                    <a:gs pos="88000">
                      <a:schemeClr val="tx1"/>
                    </a:gs>
                  </a:gsLst>
                  <a:lin ang="5400000"/>
                </a:gradFill>
                <a:effectLst/>
                <a:uLnTx/>
                <a:uFillTx/>
                <a:latin typeface="+mj-lt"/>
                <a:ea typeface="+mn-ea"/>
                <a:cs typeface="+mn-cs"/>
              </a:defRPr>
            </a:lvl1pPr>
          </a:lstStyle>
          <a:p>
            <a:pPr lvl="0"/>
            <a:r>
              <a:rPr lang="en-US" dirty="0" smtClean="0"/>
              <a:t>click to…</a:t>
            </a:r>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4109031151"/>
      </p:ext>
    </p:extLst>
  </p:cSld>
  <p:clrMapOvr>
    <a:masterClrMapping/>
  </p:clrMapOvr>
  <p:transition>
    <p:fade/>
  </p:transition>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7" name="Text Placeholder 6"/>
          <p:cNvSpPr>
            <a:spLocks noGrp="1"/>
          </p:cNvSpPr>
          <p:nvPr>
            <p:ph type="body" sz="quarter" idx="10"/>
          </p:nvPr>
        </p:nvSpPr>
        <p:spPr>
          <a:xfrm>
            <a:off x="519114" y="1447800"/>
            <a:ext cx="11149012" cy="2000548"/>
          </a:xfrm>
        </p:spPr>
        <p:txBody>
          <a:bodyPr>
            <a:spAutoFit/>
          </a:bodyPr>
          <a:lstStyle>
            <a:lvl1pPr marL="460375" indent="-460375">
              <a:buFont typeface="Arial" pitchFamily="34" charset="0"/>
              <a:buChar char="•"/>
              <a:defRPr/>
            </a:lvl1pPr>
            <a:lvl2pPr marL="855663" indent="-395288">
              <a:buFont typeface="Arial" pitchFamily="34" charset="0"/>
              <a:buChar char="•"/>
              <a:defRPr/>
            </a:lvl2pPr>
            <a:lvl3pPr marL="1258888" indent="-403225">
              <a:buFont typeface="Arial" pitchFamily="34" charset="0"/>
              <a:buChar char="•"/>
              <a:defRPr/>
            </a:lvl3pPr>
            <a:lvl4pPr marL="1604963" indent="-346075">
              <a:buFont typeface="Arial" pitchFamily="34" charset="0"/>
              <a:buChar char="•"/>
              <a:defRPr/>
            </a:lvl4pPr>
            <a:lvl5pPr marL="1941513" indent="-336550">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120918823"/>
      </p:ext>
    </p:extLst>
  </p:cSld>
  <p:clrMapOvr>
    <a:masterClrMapping/>
  </p:clrMapOvr>
  <p:transition>
    <p:fade/>
  </p:transition>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800"/>
            <a:ext cx="11149013" cy="2000548"/>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567427382"/>
      </p:ext>
    </p:extLst>
  </p:cSld>
  <p:clrMapOvr>
    <a:masterClrMapping/>
  </p:clrMapOvr>
  <p:transition>
    <p:fade/>
  </p:transition>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1"/>
            <a:ext cx="5486400" cy="1742015"/>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1"/>
            <a:ext cx="5486400" cy="1742015"/>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640140045"/>
      </p:ext>
    </p:extLst>
  </p:cSld>
  <p:clrMapOvr>
    <a:masterClrMapping/>
  </p:clrMapOvr>
  <p:transition>
    <p:fade/>
  </p:transition>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11554"/>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8" y="2133600"/>
            <a:ext cx="5484971"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11554"/>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2"/>
            <a:ext cx="54864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Rectangle 8"/>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973987872"/>
      </p:ext>
    </p:extLst>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800"/>
            <a:ext cx="11149013" cy="2000548"/>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u="none" kern="1200" dirty="0" smtClean="0">
                <a:gradFill>
                  <a:gsLst>
                    <a:gs pos="0">
                      <a:schemeClr val="tx1"/>
                    </a:gs>
                    <a:gs pos="86000">
                      <a:schemeClr val="tx1"/>
                    </a:gs>
                  </a:gsLst>
                  <a:lin ang="5400000" scaled="0"/>
                </a:gradFill>
                <a:effectLst/>
                <a:latin typeface="Segoe UI" pitchFamily="34" charset="0"/>
                <a:ea typeface="Segoe UI" pitchFamily="34" charset="0"/>
                <a:cs typeface="Segoe UI" pitchFamily="34" charset="0"/>
              </a:rPr>
              <a:t>www.buildwindows.com</a:t>
            </a:r>
            <a:endParaRPr lang="en-US" sz="1100" u="none" kern="1200" dirty="0">
              <a:gradFill>
                <a:gsLst>
                  <a:gs pos="0">
                    <a:schemeClr val="tx1"/>
                  </a:gs>
                  <a:gs pos="86000">
                    <a:schemeClr val="tx1"/>
                  </a:gs>
                </a:gsLst>
                <a:lin ang="5400000" scaled="0"/>
              </a:gradFill>
              <a:effectLst/>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903449017"/>
      </p:ext>
    </p:extLst>
  </p:cSld>
  <p:clrMapOvr>
    <a:masterClrMapping/>
  </p:clrMapOvr>
  <p:transition>
    <p:fade/>
  </p:transition>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6555944"/>
      </p:ext>
    </p:extLst>
  </p:cSld>
  <p:clrMapOvr>
    <a:masterClrMapping/>
  </p:clrMapOvr>
  <p:transition>
    <p:fade/>
  </p:transition>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9"/>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17283" y="3898900"/>
            <a:ext cx="1962441" cy="2047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16593223"/>
      </p:ext>
    </p:extLst>
  </p:cSld>
  <p:clrMapOvr>
    <a:masterClrMapping/>
  </p:clrMapOvr>
  <p:transition>
    <p:fade/>
  </p:transition>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274338306"/>
      </p:ext>
    </p:extLst>
  </p:cSld>
  <p:clrMapOvr>
    <a:masterClrMapping/>
  </p:clrMapOvr>
  <p:transition>
    <p:fade/>
  </p:transition>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2" y="6238878"/>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smtClean="0"/>
              <a:t>Click to edit Master text styles</a:t>
            </a:r>
          </a:p>
        </p:txBody>
      </p:sp>
    </p:spTree>
    <p:extLst>
      <p:ext uri="{BB962C8B-B14F-4D97-AF65-F5344CB8AC3E}">
        <p14:creationId xmlns:p14="http://schemas.microsoft.com/office/powerpoint/2010/main" val="4046827710"/>
      </p:ext>
    </p:extLst>
  </p:cSld>
  <p:clrMapOvr>
    <a:masterClrMapping/>
  </p:clrMapOvr>
  <p:transition>
    <p:fade/>
  </p:transition>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484"/>
            <a:ext cx="12203941" cy="6849517"/>
          </a:xfrm>
          <a:prstGeom prst="rect">
            <a:avLst/>
          </a:prstGeom>
        </p:spPr>
      </p:pic>
    </p:spTree>
    <p:extLst>
      <p:ext uri="{BB962C8B-B14F-4D97-AF65-F5344CB8AC3E}">
        <p14:creationId xmlns:p14="http://schemas.microsoft.com/office/powerpoint/2010/main" val="969904888"/>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Two columns">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14136" y="1364776"/>
            <a:ext cx="5188326" cy="1635832"/>
          </a:xfrm>
        </p:spPr>
        <p:txBody>
          <a:bodyPr lIns="0"/>
          <a:lstStyle>
            <a:lvl1pPr marL="347920" indent="-347920">
              <a:buFont typeface="Wingdings" pitchFamily="2" charset="2"/>
              <a:buChar char="§"/>
              <a:defRPr sz="2400">
                <a:solidFill>
                  <a:srgbClr val="666666"/>
                </a:solidFill>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19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6384774" y="1364776"/>
            <a:ext cx="5180251" cy="1688154"/>
          </a:xfrm>
        </p:spPr>
        <p:txBody>
          <a:bodyPr lIns="0"/>
          <a:lstStyle>
            <a:lvl1pPr marL="347920" indent="-347920">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19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marL="320453" lvl="0"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Click to edit Master text styles</a:t>
            </a:r>
          </a:p>
          <a:p>
            <a:pPr marL="320453" lvl="1"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Second level</a:t>
            </a:r>
          </a:p>
          <a:p>
            <a:pPr marL="320453" lvl="2"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Third level</a:t>
            </a:r>
          </a:p>
          <a:p>
            <a:pPr marL="320453" lvl="3"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Fourth level</a:t>
            </a:r>
          </a:p>
          <a:p>
            <a:pPr marL="320453" lvl="4"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Fifth level</a:t>
            </a:r>
            <a:endParaRPr lang="en-US" dirty="0"/>
          </a:p>
        </p:txBody>
      </p:sp>
      <p:sp>
        <p:nvSpPr>
          <p:cNvPr id="9" name="Date Placeholder 8"/>
          <p:cNvSpPr>
            <a:spLocks noGrp="1"/>
          </p:cNvSpPr>
          <p:nvPr>
            <p:ph type="dt" sz="half" idx="14"/>
          </p:nvPr>
        </p:nvSpPr>
        <p:spPr>
          <a:xfrm>
            <a:off x="1206793" y="6324600"/>
            <a:ext cx="1221110" cy="152400"/>
          </a:xfrm>
          <a:prstGeom prst="rect">
            <a:avLst/>
          </a:prstGeom>
        </p:spPr>
        <p:txBody>
          <a:bodyPr lIns="121899" tIns="60949" rIns="121899" bIns="60949"/>
          <a:lstStyle/>
          <a:p>
            <a:fld id="{B2863303-CC64-46A5-B0FA-50C96ED61598}" type="datetime1">
              <a:rPr lang="en-US" smtClean="0">
                <a:solidFill>
                  <a:srgbClr val="FFFFFF"/>
                </a:solidFill>
              </a:rPr>
              <a:pPr/>
              <a:t>9/16/2011</a:t>
            </a:fld>
            <a:endParaRPr lang="en-US" dirty="0">
              <a:solidFill>
                <a:srgbClr val="FFFFFF"/>
              </a:solidFill>
            </a:endParaRPr>
          </a:p>
        </p:txBody>
      </p:sp>
      <p:sp>
        <p:nvSpPr>
          <p:cNvPr id="10" name="Slide Number Placeholder 9"/>
          <p:cNvSpPr>
            <a:spLocks noGrp="1"/>
          </p:cNvSpPr>
          <p:nvPr>
            <p:ph type="sldNum" sz="quarter" idx="15"/>
          </p:nvPr>
        </p:nvSpPr>
        <p:spPr>
          <a:xfrm>
            <a:off x="614135" y="6324600"/>
            <a:ext cx="516287" cy="152400"/>
          </a:xfrm>
          <a:prstGeom prst="rect">
            <a:avLst/>
          </a:prstGeom>
        </p:spPr>
        <p:txBody>
          <a:bodyPr lIns="121899" tIns="60949" rIns="121899" bIns="60949"/>
          <a:lstStyle/>
          <a:p>
            <a:r>
              <a:rPr lang="en-US"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1" name="Footer Placeholder 10"/>
          <p:cNvSpPr>
            <a:spLocks noGrp="1"/>
          </p:cNvSpPr>
          <p:nvPr>
            <p:ph type="ftr" sz="quarter" idx="16"/>
          </p:nvPr>
        </p:nvSpPr>
        <p:spPr>
          <a:xfrm>
            <a:off x="614137" y="6461650"/>
            <a:ext cx="1813766" cy="128575"/>
          </a:xfrm>
          <a:prstGeom prst="rect">
            <a:avLst/>
          </a:prstGeom>
        </p:spPr>
        <p:txBody>
          <a:bodyPr lIns="121899" tIns="60949" rIns="121899" bIns="60949"/>
          <a:lstStyle/>
          <a:p>
            <a:r>
              <a:rPr lang="en-US" smtClean="0">
                <a:solidFill>
                  <a:srgbClr val="FFFFFF"/>
                </a:solidFill>
              </a:rPr>
              <a:t>MICROSOFT CONFIDENTIAL</a:t>
            </a:r>
            <a:endParaRPr lang="en-US" dirty="0">
              <a:solidFill>
                <a:srgbClr val="FFFFFF"/>
              </a:solidFill>
            </a:endParaRPr>
          </a:p>
        </p:txBody>
      </p:sp>
      <p:sp>
        <p:nvSpPr>
          <p:cNvPr id="12"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5"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2519337851"/>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2_Title and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8" name="Date Placeholder 7"/>
          <p:cNvSpPr>
            <a:spLocks noGrp="1"/>
          </p:cNvSpPr>
          <p:nvPr>
            <p:ph type="dt" sz="half" idx="15"/>
          </p:nvPr>
        </p:nvSpPr>
        <p:spPr>
          <a:xfrm>
            <a:off x="1206793" y="6324600"/>
            <a:ext cx="1221110" cy="152400"/>
          </a:xfrm>
          <a:prstGeom prst="rect">
            <a:avLst/>
          </a:prstGeom>
        </p:spPr>
        <p:txBody>
          <a:bodyPr lIns="121899" tIns="60949" rIns="121899" bIns="60949"/>
          <a:lstStyle/>
          <a:p>
            <a:fld id="{EC5D9FC8-00D4-4E62-B79F-0DB35C5AD30E}" type="datetime1">
              <a:rPr lang="en-US" smtClean="0">
                <a:solidFill>
                  <a:srgbClr val="FFFFFF"/>
                </a:solidFill>
              </a:rPr>
              <a:pPr/>
              <a:t>9/16/2011</a:t>
            </a:fld>
            <a:endParaRPr lang="en-US" dirty="0">
              <a:solidFill>
                <a:srgbClr val="FFFFFF"/>
              </a:solidFill>
            </a:endParaRPr>
          </a:p>
        </p:txBody>
      </p:sp>
      <p:sp>
        <p:nvSpPr>
          <p:cNvPr id="10" name="Slide Number Placeholder 9"/>
          <p:cNvSpPr>
            <a:spLocks noGrp="1"/>
          </p:cNvSpPr>
          <p:nvPr>
            <p:ph type="sldNum" sz="quarter" idx="16"/>
          </p:nvPr>
        </p:nvSpPr>
        <p:spPr>
          <a:xfrm>
            <a:off x="614135" y="6324600"/>
            <a:ext cx="516287" cy="152400"/>
          </a:xfrm>
          <a:prstGeom prst="rect">
            <a:avLst/>
          </a:prstGeom>
        </p:spPr>
        <p:txBody>
          <a:bodyPr lIns="121899" tIns="60949" rIns="121899" bIns="60949"/>
          <a:lstStyle/>
          <a:p>
            <a:r>
              <a:rPr lang="en-US"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1" name="Footer Placeholder 10"/>
          <p:cNvSpPr>
            <a:spLocks noGrp="1"/>
          </p:cNvSpPr>
          <p:nvPr>
            <p:ph type="ftr" sz="quarter" idx="17"/>
          </p:nvPr>
        </p:nvSpPr>
        <p:spPr>
          <a:xfrm>
            <a:off x="614137" y="6461650"/>
            <a:ext cx="1813766" cy="128575"/>
          </a:xfrm>
          <a:prstGeom prst="rect">
            <a:avLst/>
          </a:prstGeom>
        </p:spPr>
        <p:txBody>
          <a:bodyPr lIns="121899" tIns="60949" rIns="121899" bIns="60949"/>
          <a:lstStyle/>
          <a:p>
            <a:r>
              <a:rPr lang="en-US" dirty="0" smtClean="0">
                <a:solidFill>
                  <a:srgbClr val="FFFFFF"/>
                </a:solidFill>
              </a:rPr>
              <a:t>MICROSOFT CONFIDENTIAL</a:t>
            </a:r>
            <a:endParaRPr lang="en-US" dirty="0">
              <a:solidFill>
                <a:srgbClr val="FFFFFF"/>
              </a:solidFill>
            </a:endParaRPr>
          </a:p>
        </p:txBody>
      </p:sp>
      <p:sp>
        <p:nvSpPr>
          <p:cNvPr id="15" name="Content Placeholder 14"/>
          <p:cNvSpPr>
            <a:spLocks noGrp="1"/>
          </p:cNvSpPr>
          <p:nvPr>
            <p:ph sz="quarter" idx="18"/>
          </p:nvPr>
        </p:nvSpPr>
        <p:spPr>
          <a:xfrm>
            <a:off x="614135" y="1419367"/>
            <a:ext cx="10765998" cy="20005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4"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1329448608"/>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One column above two columns">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441" y="1392072"/>
            <a:ext cx="10982750" cy="2036928"/>
          </a:xfrm>
        </p:spPr>
        <p:txBody>
          <a:bodyPr lIns="0">
            <a:noAutofit/>
          </a:bodyPr>
          <a:lstStyle>
            <a:lvl1pPr>
              <a:buFont typeface="Wingdings" pitchFamily="2" charset="2"/>
              <a:buChar char="§"/>
              <a:defRPr sz="2000" b="0" baseline="0">
                <a:solidFill>
                  <a:srgbClr val="666666"/>
                </a:solidFill>
              </a:defRPr>
            </a:lvl1pPr>
            <a:lvl2pPr marL="801133" indent="-343343">
              <a:buFont typeface="Wingdings" pitchFamily="2" charset="2"/>
              <a:buChar char="§"/>
              <a:defRPr baseline="0">
                <a:solidFill>
                  <a:srgbClr val="666666"/>
                </a:solidFill>
              </a:defRPr>
            </a:lvl2pPr>
            <a:lvl3pPr marL="1201700" indent="-286119">
              <a:buFont typeface="Wingdings" pitchFamily="2" charset="2"/>
              <a:buChar char="§"/>
              <a:defRPr baseline="0">
                <a:solidFill>
                  <a:srgbClr val="666666"/>
                </a:solidFill>
              </a:defRPr>
            </a:lvl3pPr>
            <a:lvl4pPr marL="1659491" indent="-286119">
              <a:buFont typeface="Wingdings" pitchFamily="2" charset="2"/>
              <a:buChar char="§"/>
              <a:defRPr baseline="0">
                <a:solidFill>
                  <a:srgbClr val="666666"/>
                </a:solidFill>
              </a:defRPr>
            </a:lvl4pPr>
            <a:lvl5pPr marL="2117281" indent="-286119">
              <a:buFont typeface="Wingdings" pitchFamily="2" charset="2"/>
              <a:buChar char="§"/>
              <a:defRPr baseline="0">
                <a:solidFill>
                  <a:srgbClr val="666666"/>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2"/>
          <p:cNvSpPr>
            <a:spLocks noGrp="1"/>
          </p:cNvSpPr>
          <p:nvPr>
            <p:ph sz="half" idx="14"/>
          </p:nvPr>
        </p:nvSpPr>
        <p:spPr>
          <a:xfrm>
            <a:off x="609441" y="3429000"/>
            <a:ext cx="5180251" cy="2514600"/>
          </a:xfrm>
        </p:spPr>
        <p:txBody>
          <a:bodyPr lIns="0">
            <a:noAutofit/>
          </a:bodyPr>
          <a:lstStyle>
            <a:lvl1pPr marL="320453" indent="-320453">
              <a:buFont typeface="Wingdings" pitchFamily="2" charset="2"/>
              <a:buChar char="§"/>
              <a:defRPr sz="2400">
                <a:solidFill>
                  <a:srgbClr val="666666"/>
                </a:solidFill>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3"/>
          <p:cNvSpPr>
            <a:spLocks noGrp="1"/>
          </p:cNvSpPr>
          <p:nvPr>
            <p:ph sz="half" idx="2"/>
          </p:nvPr>
        </p:nvSpPr>
        <p:spPr>
          <a:xfrm>
            <a:off x="6384774" y="3429000"/>
            <a:ext cx="5207417" cy="2514600"/>
          </a:xfrm>
        </p:spPr>
        <p:txBody>
          <a:bodyPr lIns="0">
            <a:noAutofit/>
          </a:bodyPr>
          <a:lstStyle>
            <a:lvl1pPr marL="343343" indent="-343343">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marL="320453" lvl="0"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Click to edit Master text styles</a:t>
            </a:r>
          </a:p>
          <a:p>
            <a:pPr marL="320453" lvl="1"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Second level</a:t>
            </a:r>
          </a:p>
          <a:p>
            <a:pPr marL="320453" lvl="2"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Third level</a:t>
            </a:r>
          </a:p>
          <a:p>
            <a:pPr marL="320453" lvl="3"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Fourth level</a:t>
            </a:r>
          </a:p>
          <a:p>
            <a:pPr marL="320453" lvl="4"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Fifth level</a:t>
            </a:r>
            <a:endParaRPr lang="en-US" dirty="0"/>
          </a:p>
        </p:txBody>
      </p:sp>
      <p:sp>
        <p:nvSpPr>
          <p:cNvPr id="12" name="Date Placeholder 11"/>
          <p:cNvSpPr>
            <a:spLocks noGrp="1"/>
          </p:cNvSpPr>
          <p:nvPr>
            <p:ph type="dt" sz="half" idx="15"/>
          </p:nvPr>
        </p:nvSpPr>
        <p:spPr>
          <a:xfrm>
            <a:off x="1206793" y="6324600"/>
            <a:ext cx="1221110" cy="152400"/>
          </a:xfrm>
          <a:prstGeom prst="rect">
            <a:avLst/>
          </a:prstGeom>
        </p:spPr>
        <p:txBody>
          <a:bodyPr lIns="121899" tIns="60949" rIns="121899" bIns="60949"/>
          <a:lstStyle/>
          <a:p>
            <a:fld id="{65C051CB-E580-4873-8532-75D0163B3EAE}" type="datetime1">
              <a:rPr lang="en-US" smtClean="0">
                <a:solidFill>
                  <a:srgbClr val="FFFFFF"/>
                </a:solidFill>
              </a:rPr>
              <a:pPr/>
              <a:t>9/16/2011</a:t>
            </a:fld>
            <a:endParaRPr lang="en-US" dirty="0">
              <a:solidFill>
                <a:srgbClr val="FFFFFF"/>
              </a:solidFill>
            </a:endParaRPr>
          </a:p>
        </p:txBody>
      </p:sp>
      <p:sp>
        <p:nvSpPr>
          <p:cNvPr id="13" name="Slide Number Placeholder 12"/>
          <p:cNvSpPr>
            <a:spLocks noGrp="1"/>
          </p:cNvSpPr>
          <p:nvPr>
            <p:ph type="sldNum" sz="quarter" idx="16"/>
          </p:nvPr>
        </p:nvSpPr>
        <p:spPr>
          <a:xfrm>
            <a:off x="614135" y="6324600"/>
            <a:ext cx="516287" cy="152400"/>
          </a:xfrm>
          <a:prstGeom prst="rect">
            <a:avLst/>
          </a:prstGeom>
        </p:spPr>
        <p:txBody>
          <a:bodyPr lIns="121899" tIns="60949" rIns="121899" bIns="60949"/>
          <a:lstStyle/>
          <a:p>
            <a:r>
              <a:rPr lang="en-US"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4" name="Footer Placeholder 13"/>
          <p:cNvSpPr>
            <a:spLocks noGrp="1"/>
          </p:cNvSpPr>
          <p:nvPr>
            <p:ph type="ftr" sz="quarter" idx="17"/>
          </p:nvPr>
        </p:nvSpPr>
        <p:spPr>
          <a:xfrm>
            <a:off x="614137" y="6461650"/>
            <a:ext cx="1813766" cy="128575"/>
          </a:xfrm>
          <a:prstGeom prst="rect">
            <a:avLst/>
          </a:prstGeom>
        </p:spPr>
        <p:txBody>
          <a:bodyPr lIns="121899" tIns="60949" rIns="121899" bIns="60949"/>
          <a:lstStyle/>
          <a:p>
            <a:r>
              <a:rPr lang="en-US" smtClean="0">
                <a:solidFill>
                  <a:srgbClr val="FFFFFF"/>
                </a:solidFill>
              </a:rPr>
              <a:t>MICROSOFT CONFIDENTIAL</a:t>
            </a:r>
            <a:endParaRPr lang="en-US" dirty="0">
              <a:solidFill>
                <a:srgbClr val="FFFFFF"/>
              </a:solidFill>
            </a:endParaRPr>
          </a:p>
        </p:txBody>
      </p:sp>
      <p:sp>
        <p:nvSpPr>
          <p:cNvPr id="15"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8"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479317416"/>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Title and Subtitle with Content">
    <p:spTree>
      <p:nvGrpSpPr>
        <p:cNvPr id="1" name=""/>
        <p:cNvGrpSpPr/>
        <p:nvPr/>
      </p:nvGrpSpPr>
      <p:grpSpPr>
        <a:xfrm>
          <a:off x="0" y="0"/>
          <a:ext cx="0" cy="0"/>
          <a:chOff x="0" y="0"/>
          <a:chExt cx="0" cy="0"/>
        </a:xfrm>
      </p:grpSpPr>
      <p:sp>
        <p:nvSpPr>
          <p:cNvPr id="2" name="Title 1"/>
          <p:cNvSpPr>
            <a:spLocks noGrp="1"/>
          </p:cNvSpPr>
          <p:nvPr>
            <p:ph type="title"/>
          </p:nvPr>
        </p:nvSpPr>
        <p:spPr>
          <a:xfrm>
            <a:off x="583660" y="228599"/>
            <a:ext cx="11149013" cy="1131364"/>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605176" y="1931909"/>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20526" y="371141"/>
            <a:ext cx="1308489" cy="275328"/>
          </a:xfrm>
          <a:prstGeom prst="rect">
            <a:avLst/>
          </a:prstGeom>
        </p:spPr>
      </p:pic>
      <p:sp>
        <p:nvSpPr>
          <p:cNvPr id="4" name="Text Placeholder 3"/>
          <p:cNvSpPr>
            <a:spLocks noGrp="1"/>
          </p:cNvSpPr>
          <p:nvPr>
            <p:ph type="body" sz="quarter" idx="11"/>
          </p:nvPr>
        </p:nvSpPr>
        <p:spPr>
          <a:xfrm>
            <a:off x="612590" y="1429983"/>
            <a:ext cx="11059457" cy="269725"/>
          </a:xfrm>
        </p:spPr>
        <p:txBody>
          <a:bodyPr/>
          <a:lstStyle>
            <a:lvl1pPr marL="0" indent="0">
              <a:buNone/>
              <a:defRPr sz="1600" b="1" cap="all" baseline="0"/>
            </a:lvl1pPr>
          </a:lstStyle>
          <a:p>
            <a:pPr lvl="0"/>
            <a:r>
              <a:rPr lang="en-US" smtClean="0"/>
              <a:t>Click to edit Master text styles</a:t>
            </a:r>
          </a:p>
        </p:txBody>
      </p:sp>
      <p:sp>
        <p:nvSpPr>
          <p:cNvPr id="8" name="Text Placeholder 8"/>
          <p:cNvSpPr>
            <a:spLocks noGrp="1"/>
          </p:cNvSpPr>
          <p:nvPr>
            <p:ph type="body" sz="quarter" idx="12"/>
          </p:nvPr>
        </p:nvSpPr>
        <p:spPr>
          <a:xfrm>
            <a:off x="601678" y="6078214"/>
            <a:ext cx="5670027" cy="193899"/>
          </a:xfrm>
        </p:spPr>
        <p:txBody>
          <a:bodyPr/>
          <a:lstStyle>
            <a:lvl1pPr marL="0" indent="0">
              <a:buNone/>
              <a:defRPr sz="1400"/>
            </a:lvl1pPr>
          </a:lstStyle>
          <a:p>
            <a:pPr lvl="0"/>
            <a:r>
              <a:rPr lang="en-US" smtClean="0"/>
              <a:t>Click to edit Master text styles</a:t>
            </a:r>
          </a:p>
        </p:txBody>
      </p:sp>
    </p:spTree>
    <p:extLst>
      <p:ext uri="{BB962C8B-B14F-4D97-AF65-F5344CB8AC3E}">
        <p14:creationId xmlns:p14="http://schemas.microsoft.com/office/powerpoint/2010/main" val="1108648999"/>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1"/>
            <a:ext cx="5486400" cy="1742015"/>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1"/>
            <a:ext cx="5486400" cy="1742015"/>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1" y="6567339"/>
            <a:ext cx="1683474" cy="261610"/>
          </a:xfrm>
          <a:prstGeom prst="rect">
            <a:avLst/>
          </a:prstGeom>
        </p:spPr>
        <p:txBody>
          <a:bodyPr wrap="none">
            <a:spAutoFit/>
          </a:bodyPr>
          <a:lstStyle/>
          <a:p>
            <a:r>
              <a:rPr lang="en-US" sz="1100" u="none" kern="1200" dirty="0" smtClean="0">
                <a:gradFill>
                  <a:gsLst>
                    <a:gs pos="0">
                      <a:schemeClr val="tx1"/>
                    </a:gs>
                    <a:gs pos="86000">
                      <a:schemeClr val="tx1"/>
                    </a:gs>
                  </a:gsLst>
                  <a:lin ang="5400000" scaled="0"/>
                </a:gradFill>
                <a:effectLst/>
                <a:latin typeface="Segoe UI" pitchFamily="34" charset="0"/>
                <a:ea typeface="Segoe UI" pitchFamily="34" charset="0"/>
                <a:cs typeface="Segoe UI" pitchFamily="34" charset="0"/>
              </a:rPr>
              <a:t>www.buildwindows.com</a:t>
            </a:r>
            <a:endParaRPr lang="en-US" sz="1100" u="none" kern="1200" dirty="0">
              <a:gradFill>
                <a:gsLst>
                  <a:gs pos="0">
                    <a:schemeClr val="tx1"/>
                  </a:gs>
                  <a:gs pos="86000">
                    <a:schemeClr val="tx1"/>
                  </a:gs>
                </a:gsLst>
                <a:lin ang="5400000" scaled="0"/>
              </a:gradFill>
              <a:effectLst/>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484"/>
            <a:ext cx="12188825" cy="6841033"/>
          </a:xfrm>
          <a:prstGeom prst="rect">
            <a:avLst/>
          </a:prstGeom>
        </p:spPr>
      </p:pic>
    </p:spTree>
    <p:extLst>
      <p:ext uri="{BB962C8B-B14F-4D97-AF65-F5344CB8AC3E}">
        <p14:creationId xmlns:p14="http://schemas.microsoft.com/office/powerpoint/2010/main" val="175964107"/>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19115" y="1905001"/>
            <a:ext cx="11149012" cy="158504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779355525"/>
      </p:ext>
    </p:extLst>
  </p:cSld>
  <p:clrMapOvr>
    <a:masterClrMapping/>
  </p:clrMapOvr>
  <p:transition>
    <p:fade/>
  </p:transition>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5" y="1622369"/>
            <a:ext cx="7869236" cy="1523497"/>
          </a:xfrm>
        </p:spPr>
        <p:txBody>
          <a:bodyPr anchor="ctr" anchorCtr="0">
            <a:noAutofit/>
          </a:bodyPr>
          <a:lstStyle>
            <a:lvl1pPr>
              <a:lnSpc>
                <a:spcPct val="90000"/>
              </a:lnSpc>
              <a:defRPr sz="5400">
                <a:gradFill flip="none" rotWithShape="1">
                  <a:gsLst>
                    <a:gs pos="0">
                      <a:schemeClr val="bg2"/>
                    </a:gs>
                    <a:gs pos="86000">
                      <a:schemeClr val="bg2"/>
                    </a:gs>
                  </a:gsLst>
                  <a:lin ang="5400000" scaled="0"/>
                  <a:tileRect/>
                </a:gradFill>
              </a:defRPr>
            </a:lvl1pPr>
          </a:lstStyle>
          <a:p>
            <a:r>
              <a:rPr lang="en-US" smtClean="0"/>
              <a:t>Click to edit Master title style</a:t>
            </a:r>
            <a:endParaRPr lang="en-US" dirty="0"/>
          </a:p>
        </p:txBody>
      </p:sp>
      <p:sp>
        <p:nvSpPr>
          <p:cNvPr id="3" name="Subtitle 2"/>
          <p:cNvSpPr>
            <a:spLocks noGrp="1"/>
          </p:cNvSpPr>
          <p:nvPr>
            <p:ph type="subTitle" idx="1"/>
          </p:nvPr>
        </p:nvSpPr>
        <p:spPr>
          <a:xfrm>
            <a:off x="969964" y="4343402"/>
            <a:ext cx="6840536" cy="463255"/>
          </a:xfrm>
        </p:spPr>
        <p:txBody>
          <a:bodyPr>
            <a:noAutofit/>
          </a:bodyPr>
          <a:lstStyle>
            <a:lvl1pPr marL="0" indent="0" algn="l">
              <a:lnSpc>
                <a:spcPct val="90000"/>
              </a:lnSpc>
              <a:spcBef>
                <a:spcPts val="0"/>
              </a:spcBef>
              <a:buNone/>
              <a:defRPr>
                <a:gradFill>
                  <a:gsLst>
                    <a:gs pos="0">
                      <a:schemeClr val="accent1"/>
                    </a:gs>
                    <a:gs pos="86000">
                      <a:schemeClr val="accent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65BC46"/>
                    </a:gs>
                    <a:gs pos="86000">
                      <a:srgbClr val="65BC46"/>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65BC46"/>
                  </a:gs>
                  <a:gs pos="86000">
                    <a:srgbClr val="65BC46"/>
                  </a:gs>
                </a:gsLst>
                <a:lin ang="5400000" scaled="0"/>
              </a:gradFill>
              <a:latin typeface="Segoe UI" pitchFamily="34" charset="0"/>
              <a:ea typeface="Segoe UI" pitchFamily="34" charset="0"/>
              <a:cs typeface="Segoe UI" pitchFamily="34" charset="0"/>
            </a:endParaRPr>
          </a:p>
        </p:txBody>
      </p:sp>
      <p:sp>
        <p:nvSpPr>
          <p:cNvPr id="8" name="Text Placeholder 7"/>
          <p:cNvSpPr>
            <a:spLocks noGrp="1"/>
          </p:cNvSpPr>
          <p:nvPr>
            <p:ph type="body" sz="quarter" idx="10" hasCustomPrompt="1"/>
          </p:nvPr>
        </p:nvSpPr>
        <p:spPr>
          <a:xfrm>
            <a:off x="969964" y="190502"/>
            <a:ext cx="2547937" cy="276999"/>
          </a:xfrm>
        </p:spPr>
        <p:txBody>
          <a:bodyPr/>
          <a:lstStyle>
            <a:lvl1pPr marL="0" indent="0">
              <a:buNone/>
              <a:defRPr sz="2000" baseline="0">
                <a:gradFill>
                  <a:gsLst>
                    <a:gs pos="0">
                      <a:schemeClr val="bg2"/>
                    </a:gs>
                    <a:gs pos="86000">
                      <a:schemeClr val="bg2"/>
                    </a:gs>
                  </a:gsLst>
                  <a:lin ang="5400000" scaled="0"/>
                </a:gradFill>
              </a:defRPr>
            </a:lvl1pPr>
          </a:lstStyle>
          <a:p>
            <a:pPr lvl="0"/>
            <a:r>
              <a:rPr lang="en-US" dirty="0" smtClean="0"/>
              <a:t>session code</a:t>
            </a:r>
            <a:endParaRPr lang="en-US" dirty="0"/>
          </a:p>
        </p:txBody>
      </p:sp>
    </p:spTree>
    <p:extLst>
      <p:ext uri="{BB962C8B-B14F-4D97-AF65-F5344CB8AC3E}">
        <p14:creationId xmlns:p14="http://schemas.microsoft.com/office/powerpoint/2010/main" val="2067908453"/>
      </p:ext>
    </p:extLst>
  </p:cSld>
  <p:clrMapOvr>
    <a:masterClrMapping/>
  </p:clrMapOvr>
  <p:transition>
    <p:fade/>
  </p:transition>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6" y="3011995"/>
            <a:ext cx="7796664" cy="1523494"/>
          </a:xfrm>
        </p:spPr>
        <p:txBody>
          <a:bodyPr anchor="ctr" anchorCtr="0">
            <a:noAutofit/>
          </a:bodyPr>
          <a:lstStyle>
            <a:lvl1pPr>
              <a:lnSpc>
                <a:spcPct val="90000"/>
              </a:lnSpc>
              <a:defRPr sz="4800">
                <a:latin typeface="+mn-lt"/>
              </a:defRPr>
            </a:lvl1pPr>
          </a:lstStyle>
          <a:p>
            <a:r>
              <a:rPr lang="en-US" smtClean="0"/>
              <a:t>Click to edit Master title style</a:t>
            </a:r>
            <a:endParaRPr lang="en-US" dirty="0"/>
          </a:p>
        </p:txBody>
      </p:sp>
      <p:sp>
        <p:nvSpPr>
          <p:cNvPr id="3" name="Subtitle 2"/>
          <p:cNvSpPr>
            <a:spLocks noGrp="1"/>
          </p:cNvSpPr>
          <p:nvPr>
            <p:ph type="subTitle" idx="1"/>
          </p:nvPr>
        </p:nvSpPr>
        <p:spPr>
          <a:xfrm>
            <a:off x="969965" y="4787310"/>
            <a:ext cx="7041922"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969965" y="844109"/>
            <a:ext cx="8605837" cy="137864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10000" b="0" i="0" u="none" strike="noStrike" kern="1200" cap="none" spc="-300" normalizeH="0" baseline="0" noProof="0" dirty="0" smtClean="0">
                <a:ln w="11430"/>
                <a:gradFill>
                  <a:gsLst>
                    <a:gs pos="0">
                      <a:schemeClr val="tx1"/>
                    </a:gs>
                    <a:gs pos="88000">
                      <a:schemeClr val="tx1"/>
                    </a:gs>
                  </a:gsLst>
                  <a:lin ang="5400000"/>
                </a:gradFill>
                <a:effectLst/>
                <a:uLnTx/>
                <a:uFillTx/>
                <a:latin typeface="+mj-lt"/>
                <a:ea typeface="+mn-ea"/>
                <a:cs typeface="+mn-cs"/>
              </a:defRPr>
            </a:lvl1pPr>
          </a:lstStyle>
          <a:p>
            <a:pPr lvl="0"/>
            <a:r>
              <a:rPr lang="en-US" dirty="0" smtClean="0"/>
              <a:t>click to…</a:t>
            </a:r>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122081425"/>
      </p:ext>
    </p:extLst>
  </p:cSld>
  <p:clrMapOvr>
    <a:masterClrMapping/>
  </p:clrMapOvr>
  <p:transition>
    <p:fade/>
  </p:transition>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2_Demo, Video etc. &quot;special&quot; slides">
    <p:bg>
      <p:bgPr>
        <a:blipFill dpi="0" rotWithShape="1">
          <a:blip r:embed="rId2">
            <a:duotone>
              <a:prstClr val="black"/>
              <a:schemeClr val="accent2">
                <a:tint val="45000"/>
                <a:satMod val="400000"/>
              </a:schemeClr>
            </a:duotone>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6" y="3011995"/>
            <a:ext cx="7796664" cy="1523494"/>
          </a:xfrm>
        </p:spPr>
        <p:txBody>
          <a:bodyPr anchor="ctr" anchorCtr="0">
            <a:noAutofit/>
          </a:bodyPr>
          <a:lstStyle>
            <a:lvl1pPr>
              <a:lnSpc>
                <a:spcPct val="90000"/>
              </a:lnSpc>
              <a:defRPr sz="4800">
                <a:latin typeface="+mn-lt"/>
              </a:defRPr>
            </a:lvl1pPr>
          </a:lstStyle>
          <a:p>
            <a:r>
              <a:rPr lang="en-US" smtClean="0"/>
              <a:t>Click to edit Master title style</a:t>
            </a:r>
            <a:endParaRPr lang="en-US" dirty="0"/>
          </a:p>
        </p:txBody>
      </p:sp>
      <p:sp>
        <p:nvSpPr>
          <p:cNvPr id="3" name="Subtitle 2"/>
          <p:cNvSpPr>
            <a:spLocks noGrp="1"/>
          </p:cNvSpPr>
          <p:nvPr>
            <p:ph type="subTitle" idx="1"/>
          </p:nvPr>
        </p:nvSpPr>
        <p:spPr>
          <a:xfrm>
            <a:off x="969965" y="4787310"/>
            <a:ext cx="7041922"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969965" y="844109"/>
            <a:ext cx="8605837" cy="137864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10000" b="0" i="0" u="none" strike="noStrike" kern="1200" cap="none" spc="-300" normalizeH="0" baseline="0" noProof="0" dirty="0" smtClean="0">
                <a:ln w="11430"/>
                <a:gradFill>
                  <a:gsLst>
                    <a:gs pos="0">
                      <a:schemeClr val="tx1"/>
                    </a:gs>
                    <a:gs pos="88000">
                      <a:schemeClr val="tx1"/>
                    </a:gs>
                  </a:gsLst>
                  <a:lin ang="5400000"/>
                </a:gradFill>
                <a:effectLst/>
                <a:uLnTx/>
                <a:uFillTx/>
                <a:latin typeface="+mj-lt"/>
                <a:ea typeface="+mn-ea"/>
                <a:cs typeface="+mn-cs"/>
              </a:defRPr>
            </a:lvl1pPr>
          </a:lstStyle>
          <a:p>
            <a:pPr lvl="0"/>
            <a:r>
              <a:rPr lang="en-US" dirty="0" smtClean="0"/>
              <a:t>click to…</a:t>
            </a:r>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79887916"/>
      </p:ext>
    </p:extLst>
  </p:cSld>
  <p:clrMapOvr>
    <a:masterClrMapping/>
  </p:clrMapOvr>
  <p:transition>
    <p:fade/>
  </p:transition>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7" name="Text Placeholder 6"/>
          <p:cNvSpPr>
            <a:spLocks noGrp="1"/>
          </p:cNvSpPr>
          <p:nvPr>
            <p:ph type="body" sz="quarter" idx="10"/>
          </p:nvPr>
        </p:nvSpPr>
        <p:spPr>
          <a:xfrm>
            <a:off x="519114" y="1447800"/>
            <a:ext cx="11149012" cy="2000548"/>
          </a:xfrm>
        </p:spPr>
        <p:txBody>
          <a:bodyPr>
            <a:spAutoFit/>
          </a:bodyPr>
          <a:lstStyle>
            <a:lvl1pPr marL="460375" indent="-460375">
              <a:buFont typeface="Arial" pitchFamily="34" charset="0"/>
              <a:buChar char="•"/>
              <a:defRPr/>
            </a:lvl1pPr>
            <a:lvl2pPr marL="855663" indent="-395288">
              <a:buFont typeface="Arial" pitchFamily="34" charset="0"/>
              <a:buChar char="•"/>
              <a:defRPr/>
            </a:lvl2pPr>
            <a:lvl3pPr marL="1258888" indent="-403225">
              <a:buFont typeface="Arial" pitchFamily="34" charset="0"/>
              <a:buChar char="•"/>
              <a:defRPr/>
            </a:lvl3pPr>
            <a:lvl4pPr marL="1604963" indent="-346075">
              <a:buFont typeface="Arial" pitchFamily="34" charset="0"/>
              <a:buChar char="•"/>
              <a:defRPr/>
            </a:lvl4pPr>
            <a:lvl5pPr marL="1941513" indent="-336550">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602672850"/>
      </p:ext>
    </p:extLst>
  </p:cSld>
  <p:clrMapOvr>
    <a:masterClrMapping/>
  </p:clrMapOvr>
  <p:transition>
    <p:fade/>
  </p:transition>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800"/>
            <a:ext cx="11149013" cy="2000548"/>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370859759"/>
      </p:ext>
    </p:extLst>
  </p:cSld>
  <p:clrMapOvr>
    <a:masterClrMapping/>
  </p:clrMapOvr>
  <p:transition>
    <p:fade/>
  </p:transition>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1"/>
            <a:ext cx="5486400" cy="1742015"/>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1"/>
            <a:ext cx="5486400" cy="1742015"/>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501407010"/>
      </p:ext>
    </p:extLst>
  </p:cSld>
  <p:clrMapOvr>
    <a:masterClrMapping/>
  </p:clrMapOvr>
  <p:transition>
    <p:fade/>
  </p:transition>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11554"/>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8" y="2133600"/>
            <a:ext cx="5484971"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11554"/>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2"/>
            <a:ext cx="54864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Rectangle 8"/>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374426846"/>
      </p:ext>
    </p:extLst>
  </p:cSld>
  <p:clrMapOvr>
    <a:masterClrMapping/>
  </p:clrMapOvr>
  <p:transition>
    <p:fade/>
  </p:transition>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196999288"/>
      </p:ext>
    </p:extLst>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11554"/>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8" y="2133600"/>
            <a:ext cx="5484971"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11554"/>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2"/>
            <a:ext cx="54864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Rectangle 8"/>
          <p:cNvSpPr/>
          <p:nvPr userDrawn="1"/>
        </p:nvSpPr>
        <p:spPr>
          <a:xfrm>
            <a:off x="1" y="6567339"/>
            <a:ext cx="1683474" cy="261610"/>
          </a:xfrm>
          <a:prstGeom prst="rect">
            <a:avLst/>
          </a:prstGeom>
        </p:spPr>
        <p:txBody>
          <a:bodyPr wrap="none">
            <a:spAutoFit/>
          </a:bodyPr>
          <a:lstStyle/>
          <a:p>
            <a:r>
              <a:rPr lang="en-US" sz="1100" u="none" kern="1200" dirty="0" smtClean="0">
                <a:gradFill>
                  <a:gsLst>
                    <a:gs pos="0">
                      <a:schemeClr val="tx1"/>
                    </a:gs>
                    <a:gs pos="86000">
                      <a:schemeClr val="tx1"/>
                    </a:gs>
                  </a:gsLst>
                  <a:lin ang="5400000" scaled="0"/>
                </a:gradFill>
                <a:effectLst/>
                <a:latin typeface="Segoe UI" pitchFamily="34" charset="0"/>
                <a:ea typeface="Segoe UI" pitchFamily="34" charset="0"/>
                <a:cs typeface="Segoe UI" pitchFamily="34" charset="0"/>
              </a:rPr>
              <a:t>www.buildwindows.com</a:t>
            </a:r>
            <a:endParaRPr lang="en-US" sz="1100" u="none" kern="1200" dirty="0">
              <a:gradFill>
                <a:gsLst>
                  <a:gs pos="0">
                    <a:schemeClr val="tx1"/>
                  </a:gs>
                  <a:gs pos="86000">
                    <a:schemeClr val="tx1"/>
                  </a:gs>
                </a:gsLst>
                <a:lin ang="5400000" scaled="0"/>
              </a:gradFill>
              <a:effectLst/>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97681970"/>
      </p:ext>
    </p:extLst>
  </p:cSld>
  <p:clrMapOvr>
    <a:masterClrMapping/>
  </p:clrMapOvr>
  <p:transition>
    <p:fade/>
  </p:transition>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9"/>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17283" y="3898900"/>
            <a:ext cx="1962441" cy="2047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99610948"/>
      </p:ext>
    </p:extLst>
  </p:cSld>
  <p:clrMapOvr>
    <a:masterClrMapping/>
  </p:clrMapOvr>
  <p:transition>
    <p:fade/>
  </p:transition>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599792604"/>
      </p:ext>
    </p:extLst>
  </p:cSld>
  <p:clrMapOvr>
    <a:masterClrMapping/>
  </p:clrMapOvr>
  <p:transition>
    <p:fade/>
  </p:transition>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2" y="6238878"/>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smtClean="0"/>
              <a:t>Click to edit Master text styles</a:t>
            </a:r>
          </a:p>
        </p:txBody>
      </p:sp>
    </p:spTree>
    <p:extLst>
      <p:ext uri="{BB962C8B-B14F-4D97-AF65-F5344CB8AC3E}">
        <p14:creationId xmlns:p14="http://schemas.microsoft.com/office/powerpoint/2010/main" val="3837238110"/>
      </p:ext>
    </p:extLst>
  </p:cSld>
  <p:clrMapOvr>
    <a:masterClrMapping/>
  </p:clrMapOvr>
  <p:transition>
    <p:fade/>
  </p:transition>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484"/>
            <a:ext cx="12203941" cy="6849517"/>
          </a:xfrm>
          <a:prstGeom prst="rect">
            <a:avLst/>
          </a:prstGeom>
        </p:spPr>
      </p:pic>
    </p:spTree>
    <p:extLst>
      <p:ext uri="{BB962C8B-B14F-4D97-AF65-F5344CB8AC3E}">
        <p14:creationId xmlns:p14="http://schemas.microsoft.com/office/powerpoint/2010/main" val="1648827386"/>
      </p:ext>
    </p:extLst>
  </p:cSld>
  <p:clrMapOvr>
    <a:masterClrMapping/>
  </p:clrMapOvr>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Two columns">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14136" y="1364776"/>
            <a:ext cx="5188326" cy="1635832"/>
          </a:xfrm>
        </p:spPr>
        <p:txBody>
          <a:bodyPr lIns="0"/>
          <a:lstStyle>
            <a:lvl1pPr marL="347920" indent="-347920">
              <a:buFont typeface="Wingdings" pitchFamily="2" charset="2"/>
              <a:buChar char="§"/>
              <a:defRPr sz="2400">
                <a:solidFill>
                  <a:srgbClr val="666666"/>
                </a:solidFill>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19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6384774" y="1364776"/>
            <a:ext cx="5180251" cy="1688154"/>
          </a:xfrm>
        </p:spPr>
        <p:txBody>
          <a:bodyPr lIns="0"/>
          <a:lstStyle>
            <a:lvl1pPr marL="347920" indent="-347920">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19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marL="320453" lvl="0"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Click to edit Master text styles</a:t>
            </a:r>
          </a:p>
          <a:p>
            <a:pPr marL="320453" lvl="1"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Second level</a:t>
            </a:r>
          </a:p>
          <a:p>
            <a:pPr marL="320453" lvl="2"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Third level</a:t>
            </a:r>
          </a:p>
          <a:p>
            <a:pPr marL="320453" lvl="3"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Fourth level</a:t>
            </a:r>
          </a:p>
          <a:p>
            <a:pPr marL="320453" lvl="4"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Fifth level</a:t>
            </a:r>
            <a:endParaRPr lang="en-US" dirty="0"/>
          </a:p>
        </p:txBody>
      </p:sp>
      <p:sp>
        <p:nvSpPr>
          <p:cNvPr id="9" name="Date Placeholder 8"/>
          <p:cNvSpPr>
            <a:spLocks noGrp="1"/>
          </p:cNvSpPr>
          <p:nvPr>
            <p:ph type="dt" sz="half" idx="14"/>
          </p:nvPr>
        </p:nvSpPr>
        <p:spPr>
          <a:xfrm>
            <a:off x="1206793" y="6324600"/>
            <a:ext cx="1221110" cy="152400"/>
          </a:xfrm>
          <a:prstGeom prst="rect">
            <a:avLst/>
          </a:prstGeom>
        </p:spPr>
        <p:txBody>
          <a:bodyPr lIns="121899" tIns="60949" rIns="121899" bIns="60949"/>
          <a:lstStyle/>
          <a:p>
            <a:fld id="{B2863303-CC64-46A5-B0FA-50C96ED61598}" type="datetime1">
              <a:rPr lang="en-US" smtClean="0">
                <a:solidFill>
                  <a:srgbClr val="FFFFFF"/>
                </a:solidFill>
              </a:rPr>
              <a:pPr/>
              <a:t>9/16/2011</a:t>
            </a:fld>
            <a:endParaRPr lang="en-US" dirty="0">
              <a:solidFill>
                <a:srgbClr val="FFFFFF"/>
              </a:solidFill>
            </a:endParaRPr>
          </a:p>
        </p:txBody>
      </p:sp>
      <p:sp>
        <p:nvSpPr>
          <p:cNvPr id="10" name="Slide Number Placeholder 9"/>
          <p:cNvSpPr>
            <a:spLocks noGrp="1"/>
          </p:cNvSpPr>
          <p:nvPr>
            <p:ph type="sldNum" sz="quarter" idx="15"/>
          </p:nvPr>
        </p:nvSpPr>
        <p:spPr>
          <a:xfrm>
            <a:off x="614135" y="6324600"/>
            <a:ext cx="516287" cy="152400"/>
          </a:xfrm>
          <a:prstGeom prst="rect">
            <a:avLst/>
          </a:prstGeom>
        </p:spPr>
        <p:txBody>
          <a:bodyPr lIns="121899" tIns="60949" rIns="121899" bIns="60949"/>
          <a:lstStyle/>
          <a:p>
            <a:r>
              <a:rPr lang="en-US"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1" name="Footer Placeholder 10"/>
          <p:cNvSpPr>
            <a:spLocks noGrp="1"/>
          </p:cNvSpPr>
          <p:nvPr>
            <p:ph type="ftr" sz="quarter" idx="16"/>
          </p:nvPr>
        </p:nvSpPr>
        <p:spPr>
          <a:xfrm>
            <a:off x="614137" y="6461650"/>
            <a:ext cx="1813766" cy="128575"/>
          </a:xfrm>
          <a:prstGeom prst="rect">
            <a:avLst/>
          </a:prstGeom>
        </p:spPr>
        <p:txBody>
          <a:bodyPr lIns="121899" tIns="60949" rIns="121899" bIns="60949"/>
          <a:lstStyle/>
          <a:p>
            <a:r>
              <a:rPr lang="en-US" smtClean="0">
                <a:solidFill>
                  <a:srgbClr val="FFFFFF"/>
                </a:solidFill>
              </a:rPr>
              <a:t>MICROSOFT CONFIDENTIAL</a:t>
            </a:r>
            <a:endParaRPr lang="en-US" dirty="0">
              <a:solidFill>
                <a:srgbClr val="FFFFFF"/>
              </a:solidFill>
            </a:endParaRPr>
          </a:p>
        </p:txBody>
      </p:sp>
      <p:sp>
        <p:nvSpPr>
          <p:cNvPr id="12"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5"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2617978716"/>
      </p:ext>
    </p:extLst>
  </p:cSld>
  <p:clrMapOvr>
    <a:masterClrMapping/>
  </p:clrMapOvr>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2_Title and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8" name="Date Placeholder 7"/>
          <p:cNvSpPr>
            <a:spLocks noGrp="1"/>
          </p:cNvSpPr>
          <p:nvPr>
            <p:ph type="dt" sz="half" idx="15"/>
          </p:nvPr>
        </p:nvSpPr>
        <p:spPr>
          <a:xfrm>
            <a:off x="1206793" y="6324600"/>
            <a:ext cx="1221110" cy="152400"/>
          </a:xfrm>
          <a:prstGeom prst="rect">
            <a:avLst/>
          </a:prstGeom>
        </p:spPr>
        <p:txBody>
          <a:bodyPr lIns="121899" tIns="60949" rIns="121899" bIns="60949"/>
          <a:lstStyle/>
          <a:p>
            <a:fld id="{EC5D9FC8-00D4-4E62-B79F-0DB35C5AD30E}" type="datetime1">
              <a:rPr lang="en-US" smtClean="0">
                <a:solidFill>
                  <a:srgbClr val="FFFFFF"/>
                </a:solidFill>
              </a:rPr>
              <a:pPr/>
              <a:t>9/16/2011</a:t>
            </a:fld>
            <a:endParaRPr lang="en-US" dirty="0">
              <a:solidFill>
                <a:srgbClr val="FFFFFF"/>
              </a:solidFill>
            </a:endParaRPr>
          </a:p>
        </p:txBody>
      </p:sp>
      <p:sp>
        <p:nvSpPr>
          <p:cNvPr id="10" name="Slide Number Placeholder 9"/>
          <p:cNvSpPr>
            <a:spLocks noGrp="1"/>
          </p:cNvSpPr>
          <p:nvPr>
            <p:ph type="sldNum" sz="quarter" idx="16"/>
          </p:nvPr>
        </p:nvSpPr>
        <p:spPr>
          <a:xfrm>
            <a:off x="614135" y="6324600"/>
            <a:ext cx="516287" cy="152400"/>
          </a:xfrm>
          <a:prstGeom prst="rect">
            <a:avLst/>
          </a:prstGeom>
        </p:spPr>
        <p:txBody>
          <a:bodyPr lIns="121899" tIns="60949" rIns="121899" bIns="60949"/>
          <a:lstStyle/>
          <a:p>
            <a:r>
              <a:rPr lang="en-US"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1" name="Footer Placeholder 10"/>
          <p:cNvSpPr>
            <a:spLocks noGrp="1"/>
          </p:cNvSpPr>
          <p:nvPr>
            <p:ph type="ftr" sz="quarter" idx="17"/>
          </p:nvPr>
        </p:nvSpPr>
        <p:spPr>
          <a:xfrm>
            <a:off x="614137" y="6461650"/>
            <a:ext cx="1813766" cy="128575"/>
          </a:xfrm>
          <a:prstGeom prst="rect">
            <a:avLst/>
          </a:prstGeom>
        </p:spPr>
        <p:txBody>
          <a:bodyPr lIns="121899" tIns="60949" rIns="121899" bIns="60949"/>
          <a:lstStyle/>
          <a:p>
            <a:r>
              <a:rPr lang="en-US" dirty="0" smtClean="0">
                <a:solidFill>
                  <a:srgbClr val="FFFFFF"/>
                </a:solidFill>
              </a:rPr>
              <a:t>MICROSOFT CONFIDENTIAL</a:t>
            </a:r>
            <a:endParaRPr lang="en-US" dirty="0">
              <a:solidFill>
                <a:srgbClr val="FFFFFF"/>
              </a:solidFill>
            </a:endParaRPr>
          </a:p>
        </p:txBody>
      </p:sp>
      <p:sp>
        <p:nvSpPr>
          <p:cNvPr id="15" name="Content Placeholder 14"/>
          <p:cNvSpPr>
            <a:spLocks noGrp="1"/>
          </p:cNvSpPr>
          <p:nvPr>
            <p:ph sz="quarter" idx="18"/>
          </p:nvPr>
        </p:nvSpPr>
        <p:spPr>
          <a:xfrm>
            <a:off x="614135" y="1419367"/>
            <a:ext cx="10765998" cy="20005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4"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2335760121"/>
      </p:ext>
    </p:extLst>
  </p:cSld>
  <p:clrMapOvr>
    <a:masterClrMapping/>
  </p:clrMapOvr>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One column above two columns">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441" y="1392072"/>
            <a:ext cx="10982750" cy="2036928"/>
          </a:xfrm>
        </p:spPr>
        <p:txBody>
          <a:bodyPr lIns="0">
            <a:noAutofit/>
          </a:bodyPr>
          <a:lstStyle>
            <a:lvl1pPr>
              <a:buFont typeface="Wingdings" pitchFamily="2" charset="2"/>
              <a:buChar char="§"/>
              <a:defRPr sz="2000" b="0" baseline="0">
                <a:solidFill>
                  <a:srgbClr val="666666"/>
                </a:solidFill>
              </a:defRPr>
            </a:lvl1pPr>
            <a:lvl2pPr marL="801133" indent="-343343">
              <a:buFont typeface="Wingdings" pitchFamily="2" charset="2"/>
              <a:buChar char="§"/>
              <a:defRPr baseline="0">
                <a:solidFill>
                  <a:srgbClr val="666666"/>
                </a:solidFill>
              </a:defRPr>
            </a:lvl2pPr>
            <a:lvl3pPr marL="1201700" indent="-286119">
              <a:buFont typeface="Wingdings" pitchFamily="2" charset="2"/>
              <a:buChar char="§"/>
              <a:defRPr baseline="0">
                <a:solidFill>
                  <a:srgbClr val="666666"/>
                </a:solidFill>
              </a:defRPr>
            </a:lvl3pPr>
            <a:lvl4pPr marL="1659491" indent="-286119">
              <a:buFont typeface="Wingdings" pitchFamily="2" charset="2"/>
              <a:buChar char="§"/>
              <a:defRPr baseline="0">
                <a:solidFill>
                  <a:srgbClr val="666666"/>
                </a:solidFill>
              </a:defRPr>
            </a:lvl4pPr>
            <a:lvl5pPr marL="2117281" indent="-286119">
              <a:buFont typeface="Wingdings" pitchFamily="2" charset="2"/>
              <a:buChar char="§"/>
              <a:defRPr baseline="0">
                <a:solidFill>
                  <a:srgbClr val="666666"/>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2"/>
          <p:cNvSpPr>
            <a:spLocks noGrp="1"/>
          </p:cNvSpPr>
          <p:nvPr>
            <p:ph sz="half" idx="14"/>
          </p:nvPr>
        </p:nvSpPr>
        <p:spPr>
          <a:xfrm>
            <a:off x="609441" y="3429000"/>
            <a:ext cx="5180251" cy="2514600"/>
          </a:xfrm>
        </p:spPr>
        <p:txBody>
          <a:bodyPr lIns="0">
            <a:noAutofit/>
          </a:bodyPr>
          <a:lstStyle>
            <a:lvl1pPr marL="320453" indent="-320453">
              <a:buFont typeface="Wingdings" pitchFamily="2" charset="2"/>
              <a:buChar char="§"/>
              <a:defRPr sz="2400">
                <a:solidFill>
                  <a:srgbClr val="666666"/>
                </a:solidFill>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3"/>
          <p:cNvSpPr>
            <a:spLocks noGrp="1"/>
          </p:cNvSpPr>
          <p:nvPr>
            <p:ph sz="half" idx="2"/>
          </p:nvPr>
        </p:nvSpPr>
        <p:spPr>
          <a:xfrm>
            <a:off x="6384774" y="3429000"/>
            <a:ext cx="5207417" cy="2514600"/>
          </a:xfrm>
        </p:spPr>
        <p:txBody>
          <a:bodyPr lIns="0">
            <a:noAutofit/>
          </a:bodyPr>
          <a:lstStyle>
            <a:lvl1pPr marL="343343" indent="-343343">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marL="320453" lvl="0"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Click to edit Master text styles</a:t>
            </a:r>
          </a:p>
          <a:p>
            <a:pPr marL="320453" lvl="1"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Second level</a:t>
            </a:r>
          </a:p>
          <a:p>
            <a:pPr marL="320453" lvl="2"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Third level</a:t>
            </a:r>
          </a:p>
          <a:p>
            <a:pPr marL="320453" lvl="3"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Fourth level</a:t>
            </a:r>
          </a:p>
          <a:p>
            <a:pPr marL="320453" lvl="4"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Fifth level</a:t>
            </a:r>
            <a:endParaRPr lang="en-US" dirty="0"/>
          </a:p>
        </p:txBody>
      </p:sp>
      <p:sp>
        <p:nvSpPr>
          <p:cNvPr id="12" name="Date Placeholder 11"/>
          <p:cNvSpPr>
            <a:spLocks noGrp="1"/>
          </p:cNvSpPr>
          <p:nvPr>
            <p:ph type="dt" sz="half" idx="15"/>
          </p:nvPr>
        </p:nvSpPr>
        <p:spPr>
          <a:xfrm>
            <a:off x="1206793" y="6324600"/>
            <a:ext cx="1221110" cy="152400"/>
          </a:xfrm>
          <a:prstGeom prst="rect">
            <a:avLst/>
          </a:prstGeom>
        </p:spPr>
        <p:txBody>
          <a:bodyPr lIns="121899" tIns="60949" rIns="121899" bIns="60949"/>
          <a:lstStyle/>
          <a:p>
            <a:fld id="{65C051CB-E580-4873-8532-75D0163B3EAE}" type="datetime1">
              <a:rPr lang="en-US" smtClean="0">
                <a:solidFill>
                  <a:srgbClr val="FFFFFF"/>
                </a:solidFill>
              </a:rPr>
              <a:pPr/>
              <a:t>9/16/2011</a:t>
            </a:fld>
            <a:endParaRPr lang="en-US" dirty="0">
              <a:solidFill>
                <a:srgbClr val="FFFFFF"/>
              </a:solidFill>
            </a:endParaRPr>
          </a:p>
        </p:txBody>
      </p:sp>
      <p:sp>
        <p:nvSpPr>
          <p:cNvPr id="13" name="Slide Number Placeholder 12"/>
          <p:cNvSpPr>
            <a:spLocks noGrp="1"/>
          </p:cNvSpPr>
          <p:nvPr>
            <p:ph type="sldNum" sz="quarter" idx="16"/>
          </p:nvPr>
        </p:nvSpPr>
        <p:spPr>
          <a:xfrm>
            <a:off x="614135" y="6324600"/>
            <a:ext cx="516287" cy="152400"/>
          </a:xfrm>
          <a:prstGeom prst="rect">
            <a:avLst/>
          </a:prstGeom>
        </p:spPr>
        <p:txBody>
          <a:bodyPr lIns="121899" tIns="60949" rIns="121899" bIns="60949"/>
          <a:lstStyle/>
          <a:p>
            <a:r>
              <a:rPr lang="en-US"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4" name="Footer Placeholder 13"/>
          <p:cNvSpPr>
            <a:spLocks noGrp="1"/>
          </p:cNvSpPr>
          <p:nvPr>
            <p:ph type="ftr" sz="quarter" idx="17"/>
          </p:nvPr>
        </p:nvSpPr>
        <p:spPr>
          <a:xfrm>
            <a:off x="614137" y="6461650"/>
            <a:ext cx="1813766" cy="128575"/>
          </a:xfrm>
          <a:prstGeom prst="rect">
            <a:avLst/>
          </a:prstGeom>
        </p:spPr>
        <p:txBody>
          <a:bodyPr lIns="121899" tIns="60949" rIns="121899" bIns="60949"/>
          <a:lstStyle/>
          <a:p>
            <a:r>
              <a:rPr lang="en-US" smtClean="0">
                <a:solidFill>
                  <a:srgbClr val="FFFFFF"/>
                </a:solidFill>
              </a:rPr>
              <a:t>MICROSOFT CONFIDENTIAL</a:t>
            </a:r>
            <a:endParaRPr lang="en-US" dirty="0">
              <a:solidFill>
                <a:srgbClr val="FFFFFF"/>
              </a:solidFill>
            </a:endParaRPr>
          </a:p>
        </p:txBody>
      </p:sp>
      <p:sp>
        <p:nvSpPr>
          <p:cNvPr id="15"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8"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2388189144"/>
      </p:ext>
    </p:extLst>
  </p:cSld>
  <p:clrMapOvr>
    <a:masterClrMapping/>
  </p:clrMapOvr>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Title and Subtitle with Content">
    <p:spTree>
      <p:nvGrpSpPr>
        <p:cNvPr id="1" name=""/>
        <p:cNvGrpSpPr/>
        <p:nvPr/>
      </p:nvGrpSpPr>
      <p:grpSpPr>
        <a:xfrm>
          <a:off x="0" y="0"/>
          <a:ext cx="0" cy="0"/>
          <a:chOff x="0" y="0"/>
          <a:chExt cx="0" cy="0"/>
        </a:xfrm>
      </p:grpSpPr>
      <p:sp>
        <p:nvSpPr>
          <p:cNvPr id="2" name="Title 1"/>
          <p:cNvSpPr>
            <a:spLocks noGrp="1"/>
          </p:cNvSpPr>
          <p:nvPr>
            <p:ph type="title"/>
          </p:nvPr>
        </p:nvSpPr>
        <p:spPr>
          <a:xfrm>
            <a:off x="583660" y="228599"/>
            <a:ext cx="11149013" cy="1131364"/>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605176" y="1931909"/>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20526" y="371141"/>
            <a:ext cx="1308489" cy="275328"/>
          </a:xfrm>
          <a:prstGeom prst="rect">
            <a:avLst/>
          </a:prstGeom>
        </p:spPr>
      </p:pic>
      <p:sp>
        <p:nvSpPr>
          <p:cNvPr id="4" name="Text Placeholder 3"/>
          <p:cNvSpPr>
            <a:spLocks noGrp="1"/>
          </p:cNvSpPr>
          <p:nvPr>
            <p:ph type="body" sz="quarter" idx="11"/>
          </p:nvPr>
        </p:nvSpPr>
        <p:spPr>
          <a:xfrm>
            <a:off x="612590" y="1429983"/>
            <a:ext cx="11059457" cy="269725"/>
          </a:xfrm>
        </p:spPr>
        <p:txBody>
          <a:bodyPr/>
          <a:lstStyle>
            <a:lvl1pPr marL="0" indent="0">
              <a:buNone/>
              <a:defRPr sz="1600" b="1" cap="all" baseline="0"/>
            </a:lvl1pPr>
          </a:lstStyle>
          <a:p>
            <a:pPr lvl="0"/>
            <a:r>
              <a:rPr lang="en-US" smtClean="0"/>
              <a:t>Click to edit Master text styles</a:t>
            </a:r>
          </a:p>
        </p:txBody>
      </p:sp>
      <p:sp>
        <p:nvSpPr>
          <p:cNvPr id="8" name="Text Placeholder 8"/>
          <p:cNvSpPr>
            <a:spLocks noGrp="1"/>
          </p:cNvSpPr>
          <p:nvPr>
            <p:ph type="body" sz="quarter" idx="12"/>
          </p:nvPr>
        </p:nvSpPr>
        <p:spPr>
          <a:xfrm>
            <a:off x="601678" y="6078214"/>
            <a:ext cx="5670027" cy="193899"/>
          </a:xfrm>
        </p:spPr>
        <p:txBody>
          <a:bodyPr/>
          <a:lstStyle>
            <a:lvl1pPr marL="0" indent="0">
              <a:buNone/>
              <a:defRPr sz="1400"/>
            </a:lvl1pPr>
          </a:lstStyle>
          <a:p>
            <a:pPr lvl="0"/>
            <a:r>
              <a:rPr lang="en-US" smtClean="0"/>
              <a:t>Click to edit Master text styles</a:t>
            </a:r>
          </a:p>
        </p:txBody>
      </p:sp>
    </p:spTree>
    <p:extLst>
      <p:ext uri="{BB962C8B-B14F-4D97-AF65-F5344CB8AC3E}">
        <p14:creationId xmlns:p14="http://schemas.microsoft.com/office/powerpoint/2010/main" val="1505686211"/>
      </p:ext>
    </p:extLst>
  </p:cSld>
  <p:clrMapOvr>
    <a:masterClrMapping/>
  </p:clrMapOvr>
  <p:transition>
    <p:fade/>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484"/>
            <a:ext cx="12188825" cy="6841033"/>
          </a:xfrm>
          <a:prstGeom prst="rect">
            <a:avLst/>
          </a:prstGeom>
        </p:spPr>
      </p:pic>
    </p:spTree>
    <p:extLst>
      <p:ext uri="{BB962C8B-B14F-4D97-AF65-F5344CB8AC3E}">
        <p14:creationId xmlns:p14="http://schemas.microsoft.com/office/powerpoint/2010/main" val="3912389388"/>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u="none" kern="1200" dirty="0" smtClean="0">
                <a:gradFill>
                  <a:gsLst>
                    <a:gs pos="0">
                      <a:schemeClr val="tx1"/>
                    </a:gs>
                    <a:gs pos="86000">
                      <a:schemeClr val="tx1"/>
                    </a:gs>
                  </a:gsLst>
                  <a:lin ang="5400000" scaled="0"/>
                </a:gradFill>
                <a:effectLst/>
                <a:latin typeface="Segoe UI" pitchFamily="34" charset="0"/>
                <a:ea typeface="Segoe UI" pitchFamily="34" charset="0"/>
                <a:cs typeface="Segoe UI" pitchFamily="34" charset="0"/>
              </a:rPr>
              <a:t>www.buildwindows.com</a:t>
            </a:r>
            <a:endParaRPr lang="en-US" sz="1100" u="none" kern="1200" dirty="0">
              <a:gradFill>
                <a:gsLst>
                  <a:gs pos="0">
                    <a:schemeClr val="tx1"/>
                  </a:gs>
                  <a:gs pos="86000">
                    <a:schemeClr val="tx1"/>
                  </a:gs>
                </a:gsLst>
                <a:lin ang="5400000" scaled="0"/>
              </a:gradFill>
              <a:effectLst/>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19115" y="1905001"/>
            <a:ext cx="11149012" cy="158504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419860529"/>
      </p:ext>
    </p:extLst>
  </p:cSld>
  <p:clrMapOvr>
    <a:masterClrMapping/>
  </p:clrMapOvr>
  <p:transition>
    <p:fade/>
  </p:transition>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19114" y="1905000"/>
            <a:ext cx="11149012" cy="21082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239636529"/>
      </p:ext>
    </p:extLst>
  </p:cSld>
  <p:clrMapOvr>
    <a:masterClrMapping/>
  </p:clrMapOvr>
  <p:transition>
    <p:fade/>
  </p:transition>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5" y="1622367"/>
            <a:ext cx="7869236" cy="1523497"/>
          </a:xfrm>
        </p:spPr>
        <p:txBody>
          <a:bodyPr anchor="ctr" anchorCtr="0">
            <a:noAutofit/>
          </a:bodyPr>
          <a:lstStyle>
            <a:lvl1pPr>
              <a:lnSpc>
                <a:spcPct val="90000"/>
              </a:lnSpc>
              <a:defRPr sz="5400">
                <a:gradFill flip="none" rotWithShape="1">
                  <a:gsLst>
                    <a:gs pos="0">
                      <a:schemeClr val="bg2"/>
                    </a:gs>
                    <a:gs pos="86000">
                      <a:schemeClr val="bg2"/>
                    </a:gs>
                  </a:gsLst>
                  <a:lin ang="5400000" scaled="0"/>
                  <a:tileRect/>
                </a:gra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969964" y="4343400"/>
            <a:ext cx="6840536" cy="463255"/>
          </a:xfrm>
        </p:spPr>
        <p:txBody>
          <a:bodyPr>
            <a:noAutofit/>
          </a:bodyPr>
          <a:lstStyle>
            <a:lvl1pPr marL="0" indent="0" algn="l">
              <a:lnSpc>
                <a:spcPct val="90000"/>
              </a:lnSpc>
              <a:spcBef>
                <a:spcPts val="0"/>
              </a:spcBef>
              <a:buNone/>
              <a:defRPr>
                <a:gradFill>
                  <a:gsLst>
                    <a:gs pos="0">
                      <a:schemeClr val="accent1"/>
                    </a:gs>
                    <a:gs pos="86000">
                      <a:schemeClr val="accent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Click to edit Master subtitle style</a:t>
            </a:r>
            <a:endParaRPr lang="en-US" dirty="0"/>
          </a:p>
        </p:txBody>
      </p:sp>
      <p:sp>
        <p:nvSpPr>
          <p:cNvPr id="5" name="Rectangle 4"/>
          <p:cNvSpPr/>
          <p:nvPr userDrawn="1"/>
        </p:nvSpPr>
        <p:spPr>
          <a:xfrm>
            <a:off x="0" y="6567339"/>
            <a:ext cx="1683474" cy="261610"/>
          </a:xfrm>
          <a:prstGeom prst="rect">
            <a:avLst/>
          </a:prstGeom>
        </p:spPr>
        <p:txBody>
          <a:bodyPr wrap="none">
            <a:spAutoFit/>
          </a:bodyPr>
          <a:lstStyle/>
          <a:p>
            <a:r>
              <a:rPr lang="en-US" sz="1100" dirty="0" smtClean="0">
                <a:gradFill>
                  <a:gsLst>
                    <a:gs pos="0">
                      <a:srgbClr val="65BC46"/>
                    </a:gs>
                    <a:gs pos="86000">
                      <a:srgbClr val="65BC46"/>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65BC46"/>
                  </a:gs>
                  <a:gs pos="86000">
                    <a:srgbClr val="65BC46"/>
                  </a:gs>
                </a:gsLst>
                <a:lin ang="5400000" scaled="0"/>
              </a:gradFill>
              <a:latin typeface="Segoe UI" pitchFamily="34" charset="0"/>
              <a:ea typeface="Segoe UI" pitchFamily="34" charset="0"/>
              <a:cs typeface="Segoe UI" pitchFamily="34" charset="0"/>
            </a:endParaRPr>
          </a:p>
        </p:txBody>
      </p:sp>
      <p:sp>
        <p:nvSpPr>
          <p:cNvPr id="8" name="Text Placeholder 7"/>
          <p:cNvSpPr>
            <a:spLocks noGrp="1"/>
          </p:cNvSpPr>
          <p:nvPr>
            <p:ph type="body" sz="quarter" idx="10" hasCustomPrompt="1"/>
          </p:nvPr>
        </p:nvSpPr>
        <p:spPr>
          <a:xfrm>
            <a:off x="969963" y="190500"/>
            <a:ext cx="2547937" cy="276999"/>
          </a:xfrm>
        </p:spPr>
        <p:txBody>
          <a:bodyPr/>
          <a:lstStyle>
            <a:lvl1pPr marL="0" indent="0">
              <a:buNone/>
              <a:defRPr sz="2000" baseline="0">
                <a:gradFill>
                  <a:gsLst>
                    <a:gs pos="0">
                      <a:schemeClr val="bg2"/>
                    </a:gs>
                    <a:gs pos="86000">
                      <a:schemeClr val="bg2"/>
                    </a:gs>
                  </a:gsLst>
                  <a:lin ang="5400000" scaled="0"/>
                </a:gradFill>
              </a:defRPr>
            </a:lvl1pPr>
          </a:lstStyle>
          <a:p>
            <a:pPr lvl="0"/>
            <a:r>
              <a:rPr lang="en-US" dirty="0" smtClean="0"/>
              <a:t>session code</a:t>
            </a:r>
            <a:endParaRPr lang="en-US" dirty="0"/>
          </a:p>
        </p:txBody>
      </p:sp>
    </p:spTree>
    <p:extLst>
      <p:ext uri="{BB962C8B-B14F-4D97-AF65-F5344CB8AC3E}">
        <p14:creationId xmlns:p14="http://schemas.microsoft.com/office/powerpoint/2010/main" val="2381996492"/>
      </p:ext>
    </p:extLst>
  </p:cSld>
  <p:clrMapOvr>
    <a:masterClrMapping/>
  </p:clrMapOvr>
  <p:transition>
    <p:fade/>
  </p:transition>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6" y="3011995"/>
            <a:ext cx="7796664" cy="1523494"/>
          </a:xfrm>
        </p:spPr>
        <p:txBody>
          <a:bodyPr anchor="ctr" anchorCtr="0">
            <a:noAutofit/>
          </a:bodyPr>
          <a:lstStyle>
            <a:lvl1pPr>
              <a:lnSpc>
                <a:spcPct val="90000"/>
              </a:lnSpc>
              <a:defRPr sz="4800">
                <a:latin typeface="+mn-lt"/>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969965" y="4787308"/>
            <a:ext cx="7041922"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Click to edit Master subtitle style</a:t>
            </a:r>
            <a:endParaRPr lang="en-US" dirty="0"/>
          </a:p>
        </p:txBody>
      </p:sp>
      <p:sp>
        <p:nvSpPr>
          <p:cNvPr id="7" name="Text Placeholder 6"/>
          <p:cNvSpPr>
            <a:spLocks noGrp="1"/>
          </p:cNvSpPr>
          <p:nvPr>
            <p:ph type="body" sz="quarter" idx="10" hasCustomPrompt="1"/>
          </p:nvPr>
        </p:nvSpPr>
        <p:spPr>
          <a:xfrm>
            <a:off x="969964" y="844109"/>
            <a:ext cx="8605837" cy="137864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10000" b="0" i="0" u="none" strike="noStrike" kern="1200" cap="none" spc="-300" normalizeH="0" baseline="0" noProof="0" dirty="0" smtClean="0">
                <a:ln w="11430"/>
                <a:gradFill>
                  <a:gsLst>
                    <a:gs pos="0">
                      <a:schemeClr val="tx1"/>
                    </a:gs>
                    <a:gs pos="88000">
                      <a:schemeClr val="tx1"/>
                    </a:gs>
                  </a:gsLst>
                  <a:lin ang="5400000"/>
                </a:gradFill>
                <a:effectLst/>
                <a:uLnTx/>
                <a:uFillTx/>
                <a:latin typeface="+mj-lt"/>
                <a:ea typeface="+mn-ea"/>
                <a:cs typeface="+mn-cs"/>
              </a:defRPr>
            </a:lvl1pPr>
          </a:lstStyle>
          <a:p>
            <a:pPr lvl="0"/>
            <a:r>
              <a:rPr lang="en-US" dirty="0" smtClean="0"/>
              <a:t>click to…</a:t>
            </a:r>
          </a:p>
        </p:txBody>
      </p:sp>
      <p:sp>
        <p:nvSpPr>
          <p:cNvPr id="5" name="Rectangle 4"/>
          <p:cNvSpPr/>
          <p:nvPr userDrawn="1"/>
        </p:nvSpPr>
        <p:spPr>
          <a:xfrm>
            <a:off x="0"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58728796"/>
      </p:ext>
    </p:extLst>
  </p:cSld>
  <p:clrMapOvr>
    <a:masterClrMapping/>
  </p:clrMapOvr>
  <p:transition>
    <p:fade/>
  </p:transition>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7" name="Text Placeholder 6"/>
          <p:cNvSpPr>
            <a:spLocks noGrp="1"/>
          </p:cNvSpPr>
          <p:nvPr>
            <p:ph type="body" sz="quarter" idx="10"/>
          </p:nvPr>
        </p:nvSpPr>
        <p:spPr>
          <a:xfrm>
            <a:off x="519113" y="1447800"/>
            <a:ext cx="11149012" cy="2000548"/>
          </a:xfrm>
        </p:spPr>
        <p:txBody>
          <a:bodyPr>
            <a:spAutoFit/>
          </a:bodyPr>
          <a:lstStyle>
            <a:lvl1pPr marL="460375" indent="-460375">
              <a:buFont typeface="Arial" pitchFamily="34" charset="0"/>
              <a:buChar char="•"/>
              <a:defRPr/>
            </a:lvl1pPr>
            <a:lvl2pPr marL="855663" indent="-395288">
              <a:buFont typeface="Arial" pitchFamily="34" charset="0"/>
              <a:buChar char="•"/>
              <a:defRPr/>
            </a:lvl2pPr>
            <a:lvl3pPr marL="1258888" indent="-403225">
              <a:buFont typeface="Arial" pitchFamily="34" charset="0"/>
              <a:buChar char="•"/>
              <a:defRPr/>
            </a:lvl3pPr>
            <a:lvl4pPr marL="1604963" indent="-346075">
              <a:buFont typeface="Arial" pitchFamily="34" charset="0"/>
              <a:buChar char="•"/>
              <a:defRPr/>
            </a:lvl4pPr>
            <a:lvl5pPr marL="1941513" indent="-336550">
              <a:buFont typeface="Arial" pitchFamily="34" charset="0"/>
              <a:buChar cha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4"/>
          <p:cNvSpPr/>
          <p:nvPr userDrawn="1"/>
        </p:nvSpPr>
        <p:spPr>
          <a:xfrm>
            <a:off x="0"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934359083"/>
      </p:ext>
    </p:extLst>
  </p:cSld>
  <p:clrMapOvr>
    <a:masterClrMapping/>
  </p:clrMapOvr>
  <p:transition>
    <p:fade/>
  </p:transition>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799"/>
            <a:ext cx="11149013" cy="1973561"/>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0"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709020003"/>
      </p:ext>
    </p:extLst>
  </p:cSld>
  <p:clrMapOvr>
    <a:masterClrMapping/>
  </p:clrMapOvr>
  <p:transition>
    <p:fade/>
  </p:transition>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0"/>
            <a:ext cx="5486400" cy="1705768"/>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0"/>
            <a:ext cx="5486400" cy="1705768"/>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0"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4046365674"/>
      </p:ext>
    </p:extLst>
  </p:cSld>
  <p:clrMapOvr>
    <a:masterClrMapping/>
  </p:clrMapOvr>
  <p:transition>
    <p:fade/>
  </p:transition>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7" y="2133600"/>
            <a:ext cx="5484971"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0"/>
            <a:ext cx="54864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Rectangle 8"/>
          <p:cNvSpPr/>
          <p:nvPr userDrawn="1"/>
        </p:nvSpPr>
        <p:spPr>
          <a:xfrm>
            <a:off x="0"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005102669"/>
      </p:ext>
    </p:extLst>
  </p:cSld>
  <p:clrMapOvr>
    <a:masterClrMapping/>
  </p:clrMapOvr>
  <p:transition>
    <p:fade/>
  </p:transition>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5" name="Rectangle 4"/>
          <p:cNvSpPr/>
          <p:nvPr userDrawn="1"/>
        </p:nvSpPr>
        <p:spPr>
          <a:xfrm>
            <a:off x="0"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46099437"/>
      </p:ext>
    </p:extLst>
  </p:cSld>
  <p:clrMapOvr>
    <a:masterClrMapping/>
  </p:clrMapOvr>
  <p:transition>
    <p:fade/>
  </p:transition>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4721631"/>
      </p:ext>
    </p:extLst>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9"/>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17282" y="3898900"/>
            <a:ext cx="1962441" cy="2047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12349386"/>
      </p:ext>
    </p:extLst>
  </p:cSld>
  <p:clrMapOvr>
    <a:masterClrMapping/>
  </p:clrMapOvr>
  <p:transition>
    <p:fade/>
  </p:transition>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latin typeface="Segoe UI" pitchFamily="34" charset="0"/>
                <a:ea typeface="Segoe UI" pitchFamily="34" charset="0"/>
                <a:cs typeface="Segoe UI" pitchFamily="34" charset="0"/>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901334639"/>
      </p:ext>
    </p:extLst>
  </p:cSld>
  <p:clrMapOvr>
    <a:masterClrMapping/>
  </p:clrMapOvr>
  <p:transition>
    <p:fade/>
  </p:transition>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latin typeface="Segoe UI" pitchFamily="34" charset="0"/>
                <a:ea typeface="Segoe UI" pitchFamily="34" charset="0"/>
                <a:cs typeface="Segoe UI" pitchFamily="34" charset="0"/>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p:nvPr>
        </p:nvSpPr>
        <p:spPr>
          <a:xfrm>
            <a:off x="1" y="6238876"/>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Click to edit Master text styles</a:t>
            </a:r>
          </a:p>
        </p:txBody>
      </p:sp>
    </p:spTree>
    <p:extLst>
      <p:ext uri="{BB962C8B-B14F-4D97-AF65-F5344CB8AC3E}">
        <p14:creationId xmlns:p14="http://schemas.microsoft.com/office/powerpoint/2010/main" val="272406977"/>
      </p:ext>
    </p:extLst>
  </p:cSld>
  <p:clrMapOvr>
    <a:masterClrMapping/>
  </p:clrMapOvr>
  <p:transition>
    <p:fade/>
  </p:transition>
  <p:timing>
    <p:tnLst>
      <p:par>
        <p:cT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Blue 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4" y="2722608"/>
            <a:ext cx="10242549" cy="1523497"/>
          </a:xfrm>
        </p:spPr>
        <p:txBody>
          <a:bodyPr anchor="ctr">
            <a:noAutofit/>
          </a:bodyPr>
          <a:lstStyle>
            <a:lvl1pPr algn="ctr">
              <a:lnSpc>
                <a:spcPct val="90000"/>
              </a:lnSpc>
              <a:defRPr sz="6000" spc="-300" baseline="0">
                <a:solidFill>
                  <a:schemeClr val="bg1">
                    <a:alpha val="99000"/>
                  </a:schemeClr>
                </a:solidFill>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657982" y="5677392"/>
            <a:ext cx="10242550" cy="463255"/>
          </a:xfrm>
        </p:spPr>
        <p:txBody>
          <a:bodyPr>
            <a:noAutofit/>
          </a:bodyPr>
          <a:lstStyle>
            <a:lvl1pPr marL="0" indent="0" algn="l">
              <a:lnSpc>
                <a:spcPct val="90000"/>
              </a:lnSpc>
              <a:spcBef>
                <a:spcPts val="0"/>
              </a:spcBef>
              <a:buNone/>
              <a:defRPr sz="2000" b="1" cap="all" baseline="0">
                <a:solidFill>
                  <a:schemeClr val="bg1">
                    <a:alpha val="99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3" name="Text Placeholder 12"/>
          <p:cNvSpPr>
            <a:spLocks noGrp="1"/>
          </p:cNvSpPr>
          <p:nvPr>
            <p:ph type="body" sz="quarter" idx="10" hasCustomPrompt="1"/>
          </p:nvPr>
        </p:nvSpPr>
        <p:spPr>
          <a:xfrm>
            <a:off x="657982" y="6121400"/>
            <a:ext cx="5335587" cy="221599"/>
          </a:xfrm>
        </p:spPr>
        <p:txBody>
          <a:bodyPr/>
          <a:lstStyle>
            <a:lvl1pPr marL="0" indent="0">
              <a:buNone/>
              <a:defRPr sz="1600" baseline="0">
                <a:solidFill>
                  <a:schemeClr val="bg1">
                    <a:alpha val="99000"/>
                  </a:schemeClr>
                </a:solidFill>
              </a:defRPr>
            </a:lvl1pPr>
          </a:lstStyle>
          <a:p>
            <a:pPr lvl="0"/>
            <a:r>
              <a:rPr lang="en-US" dirty="0" smtClean="0"/>
              <a:t>Click to edit presenter and date</a:t>
            </a:r>
            <a:endParaRPr lang="en-US" dirty="0"/>
          </a:p>
        </p:txBody>
      </p:sp>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20525" y="371141"/>
            <a:ext cx="1308491" cy="275328"/>
          </a:xfrm>
          <a:prstGeom prst="rect">
            <a:avLst/>
          </a:prstGeom>
        </p:spPr>
      </p:pic>
    </p:spTree>
    <p:extLst>
      <p:ext uri="{BB962C8B-B14F-4D97-AF65-F5344CB8AC3E}">
        <p14:creationId xmlns:p14="http://schemas.microsoft.com/office/powerpoint/2010/main" val="1858476406"/>
      </p:ext>
    </p:extLst>
  </p:cSld>
  <p:clrMapOvr>
    <a:masterClrMapping/>
  </p:clrMapOvr>
  <p:transition>
    <p:fade/>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4" y="2722608"/>
            <a:ext cx="10242549" cy="1523497"/>
          </a:xfrm>
        </p:spPr>
        <p:txBody>
          <a:bodyPr anchor="ctr">
            <a:noAutofit/>
          </a:bodyPr>
          <a:lstStyle>
            <a:lvl1pPr algn="ctr">
              <a:lnSpc>
                <a:spcPct val="90000"/>
              </a:lnSpc>
              <a:defRPr sz="6000" spc="-300" baseline="0">
                <a:solidFill>
                  <a:schemeClr val="bg1">
                    <a:alpha val="99000"/>
                  </a:schemeClr>
                </a:solidFill>
                <a:latin typeface="+mj-lt"/>
              </a:defRPr>
            </a:lvl1pPr>
          </a:lstStyle>
          <a:p>
            <a:r>
              <a:rPr lang="en-US" smtClean="0"/>
              <a:t>Click to edit Master title style</a:t>
            </a:r>
            <a:endParaRPr lang="en-US" dirty="0"/>
          </a:p>
        </p:txBody>
      </p:sp>
      <p:sp>
        <p:nvSpPr>
          <p:cNvPr id="3" name="Subtitle 2"/>
          <p:cNvSpPr>
            <a:spLocks noGrp="1"/>
          </p:cNvSpPr>
          <p:nvPr>
            <p:ph type="subTitle" idx="1" hasCustomPrompt="1"/>
          </p:nvPr>
        </p:nvSpPr>
        <p:spPr>
          <a:xfrm>
            <a:off x="657982" y="5677392"/>
            <a:ext cx="10242550" cy="463255"/>
          </a:xfrm>
        </p:spPr>
        <p:txBody>
          <a:bodyPr>
            <a:noAutofit/>
          </a:bodyPr>
          <a:lstStyle>
            <a:lvl1pPr marL="0" indent="0" algn="l">
              <a:lnSpc>
                <a:spcPct val="90000"/>
              </a:lnSpc>
              <a:spcBef>
                <a:spcPts val="0"/>
              </a:spcBef>
              <a:buNone/>
              <a:defRPr sz="2000" b="1" cap="all" baseline="0">
                <a:solidFill>
                  <a:schemeClr val="bg1">
                    <a:alpha val="99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This is a subtitle</a:t>
            </a:r>
            <a:endParaRPr lang="en-US" dirty="0"/>
          </a:p>
        </p:txBody>
      </p:sp>
      <p:sp>
        <p:nvSpPr>
          <p:cNvPr id="13" name="Text Placeholder 12"/>
          <p:cNvSpPr>
            <a:spLocks noGrp="1"/>
          </p:cNvSpPr>
          <p:nvPr>
            <p:ph type="body" sz="quarter" idx="10" hasCustomPrompt="1"/>
          </p:nvPr>
        </p:nvSpPr>
        <p:spPr>
          <a:xfrm>
            <a:off x="657982" y="6121400"/>
            <a:ext cx="5335587" cy="221599"/>
          </a:xfrm>
        </p:spPr>
        <p:txBody>
          <a:bodyPr/>
          <a:lstStyle>
            <a:lvl1pPr marL="0" indent="0">
              <a:buNone/>
              <a:defRPr sz="1600" baseline="0">
                <a:solidFill>
                  <a:schemeClr val="bg1">
                    <a:alpha val="99000"/>
                  </a:schemeClr>
                </a:solidFill>
              </a:defRPr>
            </a:lvl1pPr>
          </a:lstStyle>
          <a:p>
            <a:pPr lvl="0"/>
            <a:r>
              <a:rPr lang="en-US" dirty="0" smtClean="0"/>
              <a:t>Click to edit presenter and date</a:t>
            </a:r>
            <a:endParaRPr lang="en-US" dirty="0"/>
          </a:p>
        </p:txBody>
      </p:sp>
      <p:pic>
        <p:nvPicPr>
          <p:cNvPr id="5" name="Picture 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20525" y="371141"/>
            <a:ext cx="1308491" cy="275328"/>
          </a:xfrm>
          <a:prstGeom prst="rect">
            <a:avLst/>
          </a:prstGeom>
        </p:spPr>
      </p:pic>
    </p:spTree>
    <p:extLst>
      <p:ext uri="{BB962C8B-B14F-4D97-AF65-F5344CB8AC3E}">
        <p14:creationId xmlns:p14="http://schemas.microsoft.com/office/powerpoint/2010/main" val="1312120463"/>
      </p:ext>
    </p:extLst>
  </p:cSld>
  <p:clrMapOvr>
    <a:masterClrMapping/>
  </p:clrMapOvr>
  <p:transition>
    <p:fade/>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itle Slide Photo 1">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62144" y="269832"/>
            <a:ext cx="10242549" cy="1523497"/>
          </a:xfrm>
        </p:spPr>
        <p:txBody>
          <a:bodyPr anchor="ctr">
            <a:noAutofit/>
          </a:bodyPr>
          <a:lstStyle>
            <a:lvl1pPr algn="l">
              <a:lnSpc>
                <a:spcPct val="90000"/>
              </a:lnSpc>
              <a:defRPr sz="4800" spc="-200" baseline="0">
                <a:solidFill>
                  <a:schemeClr val="accent6">
                    <a:alpha val="99000"/>
                  </a:schemeClr>
                </a:solidFill>
                <a:latin typeface="Segoe UI Light"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562144" y="5806488"/>
            <a:ext cx="10242550" cy="463255"/>
          </a:xfrm>
        </p:spPr>
        <p:txBody>
          <a:bodyPr>
            <a:noAutofit/>
          </a:bodyPr>
          <a:lstStyle>
            <a:lvl1pPr marL="0" indent="0" algn="l">
              <a:lnSpc>
                <a:spcPct val="90000"/>
              </a:lnSpc>
              <a:spcBef>
                <a:spcPts val="0"/>
              </a:spcBef>
              <a:buNone/>
              <a:defRPr sz="2000" b="1" cap="all" baseline="0">
                <a:solidFill>
                  <a:schemeClr val="tx1">
                    <a:lumMod val="75000"/>
                    <a:lumOff val="25000"/>
                    <a:alpha val="99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3" name="Text Placeholder 12"/>
          <p:cNvSpPr>
            <a:spLocks noGrp="1"/>
          </p:cNvSpPr>
          <p:nvPr>
            <p:ph type="body" sz="quarter" idx="10" hasCustomPrompt="1"/>
          </p:nvPr>
        </p:nvSpPr>
        <p:spPr>
          <a:xfrm>
            <a:off x="562144" y="6121400"/>
            <a:ext cx="5335587" cy="221599"/>
          </a:xfrm>
        </p:spPr>
        <p:txBody>
          <a:bodyPr/>
          <a:lstStyle>
            <a:lvl1pPr marL="0" indent="0">
              <a:buNone/>
              <a:defRPr sz="1600" baseline="0">
                <a:solidFill>
                  <a:schemeClr val="tx1">
                    <a:lumMod val="75000"/>
                    <a:lumOff val="25000"/>
                    <a:alpha val="99000"/>
                  </a:schemeClr>
                </a:solidFill>
              </a:defRPr>
            </a:lvl1pPr>
          </a:lstStyle>
          <a:p>
            <a:pPr lvl="0"/>
            <a:r>
              <a:rPr lang="en-US" dirty="0" smtClean="0"/>
              <a:t>Click to edit presenter and date</a:t>
            </a:r>
            <a:endParaRPr lang="en-US" dirty="0"/>
          </a:p>
        </p:txBody>
      </p:sp>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Tree>
    <p:extLst>
      <p:ext uri="{BB962C8B-B14F-4D97-AF65-F5344CB8AC3E}">
        <p14:creationId xmlns:p14="http://schemas.microsoft.com/office/powerpoint/2010/main" val="279978922"/>
      </p:ext>
    </p:extLst>
  </p:cSld>
  <p:clrMapOvr>
    <a:masterClrMapping/>
  </p:clrMapOvr>
  <p:transition>
    <p:fade/>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Title Slide Photo 2">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62144" y="4422420"/>
            <a:ext cx="10242549" cy="1523497"/>
          </a:xfrm>
        </p:spPr>
        <p:txBody>
          <a:bodyPr anchor="ctr">
            <a:noAutofit/>
          </a:bodyPr>
          <a:lstStyle>
            <a:lvl1pPr algn="l">
              <a:lnSpc>
                <a:spcPct val="90000"/>
              </a:lnSpc>
              <a:defRPr sz="4800" spc="-200" baseline="0">
                <a:solidFill>
                  <a:schemeClr val="bg1">
                    <a:alpha val="99000"/>
                  </a:schemeClr>
                </a:solidFill>
                <a:latin typeface="Segoe UI Light"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562144" y="5806488"/>
            <a:ext cx="10242550" cy="463255"/>
          </a:xfrm>
        </p:spPr>
        <p:txBody>
          <a:bodyPr>
            <a:noAutofit/>
          </a:bodyPr>
          <a:lstStyle>
            <a:lvl1pPr marL="0" indent="0" algn="l">
              <a:lnSpc>
                <a:spcPct val="90000"/>
              </a:lnSpc>
              <a:spcBef>
                <a:spcPts val="0"/>
              </a:spcBef>
              <a:buNone/>
              <a:defRPr sz="2000" b="1" cap="all" baseline="0">
                <a:solidFill>
                  <a:schemeClr val="bg1">
                    <a:alpha val="99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3" name="Text Placeholder 12"/>
          <p:cNvSpPr>
            <a:spLocks noGrp="1"/>
          </p:cNvSpPr>
          <p:nvPr>
            <p:ph type="body" sz="quarter" idx="10" hasCustomPrompt="1"/>
          </p:nvPr>
        </p:nvSpPr>
        <p:spPr>
          <a:xfrm>
            <a:off x="562144" y="6121400"/>
            <a:ext cx="5335587" cy="221599"/>
          </a:xfrm>
        </p:spPr>
        <p:txBody>
          <a:bodyPr/>
          <a:lstStyle>
            <a:lvl1pPr marL="0" indent="0">
              <a:buNone/>
              <a:defRPr sz="1600" baseline="0">
                <a:solidFill>
                  <a:schemeClr val="bg1">
                    <a:alpha val="99000"/>
                  </a:schemeClr>
                </a:solidFill>
              </a:defRPr>
            </a:lvl1pPr>
          </a:lstStyle>
          <a:p>
            <a:pPr lvl="0"/>
            <a:r>
              <a:rPr lang="en-US" dirty="0" smtClean="0"/>
              <a:t>Click to edit presenter and date</a:t>
            </a:r>
            <a:endParaRPr lang="en-US" dirty="0"/>
          </a:p>
        </p:txBody>
      </p:sp>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Tree>
    <p:extLst>
      <p:ext uri="{BB962C8B-B14F-4D97-AF65-F5344CB8AC3E}">
        <p14:creationId xmlns:p14="http://schemas.microsoft.com/office/powerpoint/2010/main" val="1349244771"/>
      </p:ext>
    </p:extLst>
  </p:cSld>
  <p:clrMapOvr>
    <a:masterClrMapping/>
  </p:clrMapOvr>
  <p:transition>
    <p:fade/>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4" y="1266985"/>
            <a:ext cx="9323388" cy="1523494"/>
          </a:xfrm>
        </p:spPr>
        <p:txBody>
          <a:bodyPr anchor="ctr" anchorCtr="0">
            <a:noAutofit/>
          </a:bodyPr>
          <a:lstStyle>
            <a:lvl1pPr>
              <a:lnSpc>
                <a:spcPct val="90000"/>
              </a:lnSpc>
              <a:defRPr sz="4400" i="0" u="none" baseline="0">
                <a:solidFill>
                  <a:schemeClr val="bg1">
                    <a:alpha val="99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969964" y="4344989"/>
            <a:ext cx="9323389" cy="461665"/>
          </a:xfrm>
        </p:spPr>
        <p:txBody>
          <a:bodyPr>
            <a:noAutofit/>
          </a:bodyPr>
          <a:lstStyle>
            <a:lvl1pPr marL="0" indent="0" algn="l">
              <a:lnSpc>
                <a:spcPct val="90000"/>
              </a:lnSpc>
              <a:spcBef>
                <a:spcPts val="0"/>
              </a:spcBef>
              <a:buNone/>
              <a:defRPr sz="2000" i="0" u="none">
                <a:solidFill>
                  <a:schemeClr val="bg1">
                    <a:alpha val="99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969964" y="2727972"/>
            <a:ext cx="10242550" cy="1378644"/>
          </a:xfrm>
        </p:spPr>
        <p:txBody>
          <a:bodyPr anchor="t" anchorCtr="0">
            <a:noAutofit/>
            <a:scene3d>
              <a:camera prst="orthographicFront"/>
              <a:lightRig rig="flat" dir="t"/>
            </a:scene3d>
            <a:sp3d>
              <a:contourClr>
                <a:schemeClr val="bg2"/>
              </a:contourClr>
            </a:sp3d>
          </a:bodyPr>
          <a:lstStyle>
            <a:lvl1pPr marL="0" indent="0" algn="l">
              <a:buFont typeface="Arial" pitchFamily="34" charset="0"/>
              <a:buNone/>
              <a:defRPr kumimoji="0" lang="en-US" sz="9600" b="0" i="0" u="none" strike="noStrike" kern="1200" cap="none" spc="-642" normalizeH="0" baseline="0" noProof="0" dirty="0" smtClean="0">
                <a:ln w="11430"/>
                <a:solidFill>
                  <a:schemeClr val="bg1">
                    <a:alpha val="99000"/>
                  </a:schemeClr>
                </a:solidFill>
                <a:effectLst/>
                <a:uLnTx/>
                <a:uFillTx/>
                <a:latin typeface="Segoe UI" pitchFamily="34" charset="0"/>
                <a:ea typeface="+mn-ea"/>
                <a:cs typeface="+mn-cs"/>
              </a:defRPr>
            </a:lvl1pPr>
          </a:lstStyle>
          <a:p>
            <a:pPr lvl="0"/>
            <a:r>
              <a:rPr lang="en-US" dirty="0" smtClean="0"/>
              <a:t>click to…</a:t>
            </a:r>
          </a:p>
        </p:txBody>
      </p:sp>
      <p:pic>
        <p:nvPicPr>
          <p:cNvPr id="5" name="Picture 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20525" y="371141"/>
            <a:ext cx="1308491" cy="275328"/>
          </a:xfrm>
          <a:prstGeom prst="rect">
            <a:avLst/>
          </a:prstGeom>
        </p:spPr>
      </p:pic>
    </p:spTree>
    <p:extLst>
      <p:ext uri="{BB962C8B-B14F-4D97-AF65-F5344CB8AC3E}">
        <p14:creationId xmlns:p14="http://schemas.microsoft.com/office/powerpoint/2010/main" val="3406197887"/>
      </p:ext>
    </p:extLst>
  </p:cSld>
  <p:clrMapOvr>
    <a:masterClrMapping/>
  </p:clrMapOvr>
  <p:transition>
    <p:fade/>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Section Divi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4" y="2722608"/>
            <a:ext cx="10242549" cy="1523497"/>
          </a:xfrm>
        </p:spPr>
        <p:txBody>
          <a:bodyPr anchor="ctr">
            <a:noAutofit/>
          </a:bodyPr>
          <a:lstStyle>
            <a:lvl1pPr algn="ctr">
              <a:lnSpc>
                <a:spcPct val="90000"/>
              </a:lnSpc>
              <a:defRPr sz="6000" spc="-300" baseline="0">
                <a:solidFill>
                  <a:schemeClr val="bg1">
                    <a:alpha val="99000"/>
                  </a:schemeClr>
                </a:solidFill>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657982" y="5677392"/>
            <a:ext cx="10242550" cy="463255"/>
          </a:xfrm>
        </p:spPr>
        <p:txBody>
          <a:bodyPr>
            <a:noAutofit/>
          </a:bodyPr>
          <a:lstStyle>
            <a:lvl1pPr marL="0" indent="0" algn="l">
              <a:lnSpc>
                <a:spcPct val="90000"/>
              </a:lnSpc>
              <a:spcBef>
                <a:spcPts val="0"/>
              </a:spcBef>
              <a:buNone/>
              <a:defRPr sz="2000" b="1" cap="all" baseline="0">
                <a:solidFill>
                  <a:schemeClr val="bg1">
                    <a:alpha val="99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3" name="Text Placeholder 12"/>
          <p:cNvSpPr>
            <a:spLocks noGrp="1"/>
          </p:cNvSpPr>
          <p:nvPr>
            <p:ph type="body" sz="quarter" idx="10" hasCustomPrompt="1"/>
          </p:nvPr>
        </p:nvSpPr>
        <p:spPr>
          <a:xfrm>
            <a:off x="657982" y="6121400"/>
            <a:ext cx="5335587" cy="221599"/>
          </a:xfrm>
        </p:spPr>
        <p:txBody>
          <a:bodyPr/>
          <a:lstStyle>
            <a:lvl1pPr marL="0" indent="0">
              <a:buNone/>
              <a:defRPr sz="1600" baseline="0">
                <a:solidFill>
                  <a:schemeClr val="bg1">
                    <a:alpha val="99000"/>
                  </a:schemeClr>
                </a:solidFill>
              </a:defRPr>
            </a:lvl1pPr>
          </a:lstStyle>
          <a:p>
            <a:pPr lvl="0"/>
            <a:r>
              <a:rPr lang="en-US" dirty="0" smtClean="0"/>
              <a:t>Click to edit presenter and date</a:t>
            </a:r>
            <a:endParaRPr lang="en-US" dirty="0"/>
          </a:p>
        </p:txBody>
      </p:sp>
      <p:pic>
        <p:nvPicPr>
          <p:cNvPr id="5" name="Picture 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20525" y="371141"/>
            <a:ext cx="1308491" cy="275328"/>
          </a:xfrm>
          <a:prstGeom prst="rect">
            <a:avLst/>
          </a:prstGeom>
        </p:spPr>
      </p:pic>
    </p:spTree>
    <p:extLst>
      <p:ext uri="{BB962C8B-B14F-4D97-AF65-F5344CB8AC3E}">
        <p14:creationId xmlns:p14="http://schemas.microsoft.com/office/powerpoint/2010/main" val="130005706"/>
      </p:ext>
    </p:extLst>
  </p:cSld>
  <p:clrMapOvr>
    <a:masterClrMapping/>
  </p:clrMapOvr>
  <p:transition>
    <p:fade/>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Plain Blue Backgroun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88102093"/>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9"/>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17283" y="3898900"/>
            <a:ext cx="1962441" cy="2047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fade/>
  </p:transition>
  <p:timing>
    <p:tnLst>
      <p:par>
        <p:cTn id="1" dur="indefinite" restart="never" nodeType="tmRoot"/>
      </p:par>
    </p:tn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83660" y="228599"/>
            <a:ext cx="11149013" cy="1131364"/>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605176" y="1684475"/>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9"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11" name="TextBox 10"/>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12" name="TextBox 11"/>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3" name="TextBox 12"/>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1523107494"/>
      </p:ext>
    </p:extLst>
  </p:cSld>
  <p:clrMapOvr>
    <a:masterClrMapping/>
  </p:clrMapOvr>
  <p:transition>
    <p:fade/>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Photo slides with Blue Ba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83660" y="228599"/>
            <a:ext cx="11149013" cy="1131364"/>
          </a:xfrm>
        </p:spPr>
        <p:txBody>
          <a:bodyPr/>
          <a:lstStyle>
            <a:lvl1pPr>
              <a:defRPr>
                <a:solidFill>
                  <a:schemeClr val="bg1">
                    <a:alpha val="99000"/>
                  </a:schemeClr>
                </a:solidFill>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605176" y="1684475"/>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20525" y="371141"/>
            <a:ext cx="1308491" cy="275328"/>
          </a:xfrm>
          <a:prstGeom prst="rect">
            <a:avLst/>
          </a:prstGeom>
        </p:spPr>
      </p:pic>
      <p:sp>
        <p:nvSpPr>
          <p:cNvPr id="8"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6" name="TextBox 5"/>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9" name="TextBox 8"/>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0" name="TextBox 9"/>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609666964"/>
      </p:ext>
    </p:extLst>
  </p:cSld>
  <p:clrMapOvr>
    <a:masterClrMapping/>
  </p:clrMapOvr>
  <p:transition>
    <p:fade/>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Title and Subtitle with Content">
    <p:spTree>
      <p:nvGrpSpPr>
        <p:cNvPr id="1" name=""/>
        <p:cNvGrpSpPr/>
        <p:nvPr/>
      </p:nvGrpSpPr>
      <p:grpSpPr>
        <a:xfrm>
          <a:off x="0" y="0"/>
          <a:ext cx="0" cy="0"/>
          <a:chOff x="0" y="0"/>
          <a:chExt cx="0" cy="0"/>
        </a:xfrm>
      </p:grpSpPr>
      <p:sp>
        <p:nvSpPr>
          <p:cNvPr id="2" name="Title 1"/>
          <p:cNvSpPr>
            <a:spLocks noGrp="1"/>
          </p:cNvSpPr>
          <p:nvPr>
            <p:ph type="title"/>
          </p:nvPr>
        </p:nvSpPr>
        <p:spPr>
          <a:xfrm>
            <a:off x="583660" y="228599"/>
            <a:ext cx="11149013" cy="1131364"/>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605176" y="1931909"/>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4" name="Text Placeholder 3"/>
          <p:cNvSpPr>
            <a:spLocks noGrp="1"/>
          </p:cNvSpPr>
          <p:nvPr>
            <p:ph type="body" sz="quarter" idx="11"/>
          </p:nvPr>
        </p:nvSpPr>
        <p:spPr>
          <a:xfrm>
            <a:off x="612590" y="1429983"/>
            <a:ext cx="11059457" cy="269725"/>
          </a:xfrm>
        </p:spPr>
        <p:txBody>
          <a:bodyPr/>
          <a:lstStyle>
            <a:lvl1pPr marL="0" indent="0">
              <a:buNone/>
              <a:defRPr sz="1600" b="1" cap="all" baseline="0"/>
            </a:lvl1pPr>
          </a:lstStyle>
          <a:p>
            <a:pPr lvl="0"/>
            <a:r>
              <a:rPr lang="en-US" smtClean="0"/>
              <a:t>Click to edit Master text styles</a:t>
            </a:r>
          </a:p>
        </p:txBody>
      </p:sp>
      <p:sp>
        <p:nvSpPr>
          <p:cNvPr id="8" name="Text Placeholder 8"/>
          <p:cNvSpPr>
            <a:spLocks noGrp="1"/>
          </p:cNvSpPr>
          <p:nvPr>
            <p:ph type="body" sz="quarter" idx="12"/>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7" name="TextBox 6"/>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9" name="TextBox 8"/>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0" name="TextBox 9"/>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1171268507"/>
      </p:ext>
    </p:extLst>
  </p:cSld>
  <p:clrMapOvr>
    <a:masterClrMapping/>
  </p:clrMapOvr>
  <p:transition>
    <p:fade/>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List with Bullets">
    <p:spTree>
      <p:nvGrpSpPr>
        <p:cNvPr id="1" name=""/>
        <p:cNvGrpSpPr/>
        <p:nvPr/>
      </p:nvGrpSpPr>
      <p:grpSpPr>
        <a:xfrm>
          <a:off x="0" y="0"/>
          <a:ext cx="0" cy="0"/>
          <a:chOff x="0" y="0"/>
          <a:chExt cx="0" cy="0"/>
        </a:xfrm>
      </p:grpSpPr>
      <p:sp>
        <p:nvSpPr>
          <p:cNvPr id="2" name="Title 1"/>
          <p:cNvSpPr>
            <a:spLocks noGrp="1"/>
          </p:cNvSpPr>
          <p:nvPr>
            <p:ph type="title"/>
          </p:nvPr>
        </p:nvSpPr>
        <p:spPr>
          <a:xfrm>
            <a:off x="583660" y="228599"/>
            <a:ext cx="11149013" cy="1131364"/>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605176" y="1931909"/>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4" name="Text Placeholder 3"/>
          <p:cNvSpPr>
            <a:spLocks noGrp="1"/>
          </p:cNvSpPr>
          <p:nvPr>
            <p:ph type="body" sz="quarter" idx="11"/>
          </p:nvPr>
        </p:nvSpPr>
        <p:spPr>
          <a:xfrm>
            <a:off x="612590" y="1429983"/>
            <a:ext cx="11059457" cy="269725"/>
          </a:xfrm>
        </p:spPr>
        <p:txBody>
          <a:bodyPr/>
          <a:lstStyle>
            <a:lvl1pPr marL="0" indent="0">
              <a:buNone/>
              <a:defRPr sz="1600" b="1" cap="all" baseline="0"/>
            </a:lvl1pPr>
          </a:lstStyle>
          <a:p>
            <a:pPr lvl="0"/>
            <a:r>
              <a:rPr lang="en-US" smtClean="0"/>
              <a:t>Click to edit Master text styles</a:t>
            </a:r>
          </a:p>
        </p:txBody>
      </p:sp>
      <p:sp>
        <p:nvSpPr>
          <p:cNvPr id="8" name="Text Placeholder 8"/>
          <p:cNvSpPr>
            <a:spLocks noGrp="1"/>
          </p:cNvSpPr>
          <p:nvPr>
            <p:ph type="body" sz="quarter" idx="12"/>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7" name="TextBox 6"/>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9" name="TextBox 8"/>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0" name="TextBox 9"/>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2289727027"/>
      </p:ext>
    </p:extLst>
  </p:cSld>
  <p:clrMapOvr>
    <a:masterClrMapping/>
  </p:clrMapOvr>
  <p:transition>
    <p:fade/>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List without Bullets">
    <p:spTree>
      <p:nvGrpSpPr>
        <p:cNvPr id="1" name=""/>
        <p:cNvGrpSpPr/>
        <p:nvPr/>
      </p:nvGrpSpPr>
      <p:grpSpPr>
        <a:xfrm>
          <a:off x="0" y="0"/>
          <a:ext cx="0" cy="0"/>
          <a:chOff x="0" y="0"/>
          <a:chExt cx="0" cy="0"/>
        </a:xfrm>
      </p:grpSpPr>
      <p:sp>
        <p:nvSpPr>
          <p:cNvPr id="2" name="Title 1"/>
          <p:cNvSpPr>
            <a:spLocks noGrp="1"/>
          </p:cNvSpPr>
          <p:nvPr>
            <p:ph type="title"/>
          </p:nvPr>
        </p:nvSpPr>
        <p:spPr>
          <a:xfrm>
            <a:off x="583660" y="228599"/>
            <a:ext cx="11149013" cy="1131364"/>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605176" y="1931909"/>
            <a:ext cx="11149013" cy="332399"/>
          </a:xfrm>
        </p:spPr>
        <p:txBody>
          <a:bodyPr/>
          <a:lstStyle>
            <a:lvl1pPr marL="0" indent="0">
              <a:buNone/>
              <a:defRPr/>
            </a:lvl1pPr>
          </a:lstStyle>
          <a:p>
            <a:pPr lvl="0"/>
            <a:r>
              <a:rPr lang="en-US" smtClean="0"/>
              <a:t>Click to edit Master text styles</a:t>
            </a:r>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4" name="Text Placeholder 3"/>
          <p:cNvSpPr>
            <a:spLocks noGrp="1"/>
          </p:cNvSpPr>
          <p:nvPr>
            <p:ph type="body" sz="quarter" idx="11"/>
          </p:nvPr>
        </p:nvSpPr>
        <p:spPr>
          <a:xfrm>
            <a:off x="612590" y="1429983"/>
            <a:ext cx="11059457" cy="269725"/>
          </a:xfrm>
        </p:spPr>
        <p:txBody>
          <a:bodyPr/>
          <a:lstStyle>
            <a:lvl1pPr marL="0" indent="0">
              <a:buNone/>
              <a:defRPr sz="1600" b="1" cap="all" baseline="0"/>
            </a:lvl1pPr>
          </a:lstStyle>
          <a:p>
            <a:pPr lvl="0"/>
            <a:r>
              <a:rPr lang="en-US" smtClean="0"/>
              <a:t>Click to edit Master text styles</a:t>
            </a:r>
          </a:p>
        </p:txBody>
      </p:sp>
      <p:sp>
        <p:nvSpPr>
          <p:cNvPr id="8" name="Text Placeholder 8"/>
          <p:cNvSpPr>
            <a:spLocks noGrp="1"/>
          </p:cNvSpPr>
          <p:nvPr>
            <p:ph type="body" sz="quarter" idx="12"/>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7" name="TextBox 6"/>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9" name="TextBox 8"/>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0" name="TextBox 9"/>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3640143500"/>
      </p:ext>
    </p:extLst>
  </p:cSld>
  <p:clrMapOvr>
    <a:masterClrMapping/>
  </p:clrMapOvr>
  <p:transition>
    <p:fade/>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Title, Subtitle and Paragraph">
    <p:spTree>
      <p:nvGrpSpPr>
        <p:cNvPr id="1" name=""/>
        <p:cNvGrpSpPr/>
        <p:nvPr/>
      </p:nvGrpSpPr>
      <p:grpSpPr>
        <a:xfrm>
          <a:off x="0" y="0"/>
          <a:ext cx="0" cy="0"/>
          <a:chOff x="0" y="0"/>
          <a:chExt cx="0" cy="0"/>
        </a:xfrm>
      </p:grpSpPr>
      <p:sp>
        <p:nvSpPr>
          <p:cNvPr id="2" name="Title 1"/>
          <p:cNvSpPr>
            <a:spLocks noGrp="1"/>
          </p:cNvSpPr>
          <p:nvPr>
            <p:ph type="title"/>
          </p:nvPr>
        </p:nvSpPr>
        <p:spPr>
          <a:xfrm>
            <a:off x="583660" y="228599"/>
            <a:ext cx="11149013" cy="1131364"/>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605176" y="1931909"/>
            <a:ext cx="11149013" cy="332399"/>
          </a:xfrm>
        </p:spPr>
        <p:txBody>
          <a:bodyPr/>
          <a:lstStyle>
            <a:lvl1pPr marL="0" indent="0">
              <a:buNone/>
              <a:defRPr/>
            </a:lvl1pPr>
          </a:lstStyle>
          <a:p>
            <a:pPr lvl="0"/>
            <a:r>
              <a:rPr lang="en-US" smtClean="0"/>
              <a:t>Click to edit Master text styles</a:t>
            </a:r>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4" name="Text Placeholder 3"/>
          <p:cNvSpPr>
            <a:spLocks noGrp="1"/>
          </p:cNvSpPr>
          <p:nvPr>
            <p:ph type="body" sz="quarter" idx="11"/>
          </p:nvPr>
        </p:nvSpPr>
        <p:spPr>
          <a:xfrm>
            <a:off x="612590" y="1429983"/>
            <a:ext cx="11059457" cy="269725"/>
          </a:xfrm>
        </p:spPr>
        <p:txBody>
          <a:bodyPr/>
          <a:lstStyle>
            <a:lvl1pPr marL="0" indent="0">
              <a:buNone/>
              <a:defRPr sz="1600" b="1" cap="all" baseline="0"/>
            </a:lvl1pPr>
          </a:lstStyle>
          <a:p>
            <a:pPr lvl="0"/>
            <a:r>
              <a:rPr lang="en-US" smtClean="0"/>
              <a:t>Click to edit Master text styles</a:t>
            </a:r>
          </a:p>
        </p:txBody>
      </p:sp>
      <p:sp>
        <p:nvSpPr>
          <p:cNvPr id="8" name="Text Placeholder 8"/>
          <p:cNvSpPr>
            <a:spLocks noGrp="1"/>
          </p:cNvSpPr>
          <p:nvPr>
            <p:ph type="body" sz="quarter" idx="12"/>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7" name="TextBox 6"/>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9" name="TextBox 8"/>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0" name="TextBox 9"/>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595576712"/>
      </p:ext>
    </p:extLst>
  </p:cSld>
  <p:clrMapOvr>
    <a:masterClrMapping/>
  </p:clrMapOvr>
  <p:transition>
    <p:fade/>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Title and Content No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605176" y="1555379"/>
            <a:ext cx="11149013" cy="1973561"/>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4" name="Picture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5"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6" name="TextBox 5"/>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7" name="TextBox 6"/>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8" name="TextBox 7"/>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3634489010"/>
      </p:ext>
    </p:extLst>
  </p:cSld>
  <p:clrMapOvr>
    <a:masterClrMapping/>
  </p:clrMapOvr>
  <p:transition>
    <p:fade/>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6" name="Content Placeholder 5"/>
          <p:cNvSpPr>
            <a:spLocks noGrp="1"/>
          </p:cNvSpPr>
          <p:nvPr>
            <p:ph sz="quarter" idx="4"/>
          </p:nvPr>
        </p:nvSpPr>
        <p:spPr>
          <a:xfrm>
            <a:off x="6558255" y="2262696"/>
            <a:ext cx="49847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15935" y="1428623"/>
            <a:ext cx="5150165" cy="221599"/>
          </a:xfrm>
        </p:spPr>
        <p:txBody>
          <a:bodyPr anchor="b"/>
          <a:lstStyle>
            <a:lvl1pPr marL="0" indent="0">
              <a:lnSpc>
                <a:spcPct val="90000"/>
              </a:lnSpc>
              <a:spcBef>
                <a:spcPts val="0"/>
              </a:spcBef>
              <a:buNone/>
              <a:defRPr sz="1600" b="1" cap="all" baseline="0"/>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0608" y="2262696"/>
            <a:ext cx="4935492"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78547" y="1428623"/>
            <a:ext cx="5264408" cy="221599"/>
          </a:xfrm>
        </p:spPr>
        <p:txBody>
          <a:bodyPr anchor="b"/>
          <a:lstStyle>
            <a:lvl1pPr marL="0" indent="0">
              <a:lnSpc>
                <a:spcPct val="90000"/>
              </a:lnSpc>
              <a:spcBef>
                <a:spcPts val="0"/>
              </a:spcBef>
              <a:buNone/>
              <a:defRPr sz="1600" b="1" cap="all" baseline="0"/>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8"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9" name="TextBox 8"/>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10" name="TextBox 9"/>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1" name="TextBox 10"/>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3223549977"/>
      </p:ext>
    </p:extLst>
  </p:cSld>
  <p:clrMapOvr>
    <a:masterClrMapping/>
  </p:clrMapOvr>
  <p:transition>
    <p:fade/>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Two Column List with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15935" y="1428623"/>
            <a:ext cx="11109900" cy="271085"/>
          </a:xfrm>
        </p:spPr>
        <p:txBody>
          <a:bodyPr anchor="t" anchorCtr="0">
            <a:noAutofit/>
          </a:bodyPr>
          <a:lstStyle>
            <a:lvl1pPr marL="0" indent="0">
              <a:lnSpc>
                <a:spcPct val="90000"/>
              </a:lnSpc>
              <a:spcBef>
                <a:spcPts val="0"/>
              </a:spcBef>
              <a:buNone/>
              <a:defRPr sz="1600" b="1" cap="all" baseline="0"/>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0608" y="2262696"/>
            <a:ext cx="4935492"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p:nvPr>
        </p:nvSpPr>
        <p:spPr>
          <a:xfrm>
            <a:off x="6558255" y="2262696"/>
            <a:ext cx="4973943"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8"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9" name="TextBox 8"/>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10" name="TextBox 9"/>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1" name="TextBox 10"/>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1499993945"/>
      </p:ext>
    </p:extLst>
  </p:cSld>
  <p:clrMapOvr>
    <a:masterClrMapping/>
  </p:clrMapOvr>
  <p:transition>
    <p:fade/>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Non-shaded Two Column List with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15935" y="1428623"/>
            <a:ext cx="11109900" cy="271085"/>
          </a:xfrm>
        </p:spPr>
        <p:txBody>
          <a:bodyPr anchor="t" anchorCtr="0">
            <a:noAutofit/>
          </a:bodyPr>
          <a:lstStyle>
            <a:lvl1pPr marL="0" indent="0">
              <a:lnSpc>
                <a:spcPct val="90000"/>
              </a:lnSpc>
              <a:spcBef>
                <a:spcPts val="0"/>
              </a:spcBef>
              <a:buNone/>
              <a:defRPr sz="1600" b="1" cap="all" baseline="0"/>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15936" y="2262696"/>
            <a:ext cx="5139406"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p:nvPr>
        </p:nvSpPr>
        <p:spPr>
          <a:xfrm>
            <a:off x="6558255" y="2262696"/>
            <a:ext cx="4973943"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8"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9" name="TextBox 8"/>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10" name="TextBox 9"/>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1" name="TextBox 10"/>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2424293128"/>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32.xml"/><Relationship Id="rId2" Type="http://schemas.openxmlformats.org/officeDocument/2006/relationships/slideLayout" Target="../slideLayouts/slideLayout31.xml"/><Relationship Id="rId1" Type="http://schemas.openxmlformats.org/officeDocument/2006/relationships/slideLayout" Target="../slideLayouts/slideLayout30.xml"/><Relationship Id="rId5" Type="http://schemas.openxmlformats.org/officeDocument/2006/relationships/image" Target="../media/image6.pn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slideLayout" Target="../slideLayouts/slideLayout45.xml"/><Relationship Id="rId18" Type="http://schemas.openxmlformats.org/officeDocument/2006/relationships/slideLayout" Target="../slideLayouts/slideLayout50.xml"/><Relationship Id="rId3" Type="http://schemas.openxmlformats.org/officeDocument/2006/relationships/slideLayout" Target="../slideLayouts/slideLayout35.xml"/><Relationship Id="rId21" Type="http://schemas.openxmlformats.org/officeDocument/2006/relationships/image" Target="../media/image1.png"/><Relationship Id="rId7" Type="http://schemas.openxmlformats.org/officeDocument/2006/relationships/slideLayout" Target="../slideLayouts/slideLayout39.xml"/><Relationship Id="rId12" Type="http://schemas.openxmlformats.org/officeDocument/2006/relationships/slideLayout" Target="../slideLayouts/slideLayout44.xml"/><Relationship Id="rId17" Type="http://schemas.openxmlformats.org/officeDocument/2006/relationships/slideLayout" Target="../slideLayouts/slideLayout49.xml"/><Relationship Id="rId2" Type="http://schemas.openxmlformats.org/officeDocument/2006/relationships/slideLayout" Target="../slideLayouts/slideLayout34.xml"/><Relationship Id="rId16" Type="http://schemas.openxmlformats.org/officeDocument/2006/relationships/slideLayout" Target="../slideLayouts/slideLayout48.xml"/><Relationship Id="rId20" Type="http://schemas.openxmlformats.org/officeDocument/2006/relationships/theme" Target="../theme/theme3.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5" Type="http://schemas.openxmlformats.org/officeDocument/2006/relationships/slideLayout" Target="../slideLayouts/slideLayout47.xml"/><Relationship Id="rId10" Type="http://schemas.openxmlformats.org/officeDocument/2006/relationships/slideLayout" Target="../slideLayouts/slideLayout42.xml"/><Relationship Id="rId19" Type="http://schemas.openxmlformats.org/officeDocument/2006/relationships/slideLayout" Target="../slideLayouts/slideLayout51.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slideLayout" Target="../slideLayouts/slideLayout4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slideLayout" Target="../slideLayouts/slideLayout64.xml"/><Relationship Id="rId18" Type="http://schemas.openxmlformats.org/officeDocument/2006/relationships/slideLayout" Target="../slideLayouts/slideLayout69.xml"/><Relationship Id="rId3" Type="http://schemas.openxmlformats.org/officeDocument/2006/relationships/slideLayout" Target="../slideLayouts/slideLayout54.xml"/><Relationship Id="rId21" Type="http://schemas.openxmlformats.org/officeDocument/2006/relationships/image" Target="../media/image1.png"/><Relationship Id="rId7" Type="http://schemas.openxmlformats.org/officeDocument/2006/relationships/slideLayout" Target="../slideLayouts/slideLayout58.xml"/><Relationship Id="rId12" Type="http://schemas.openxmlformats.org/officeDocument/2006/relationships/slideLayout" Target="../slideLayouts/slideLayout63.xml"/><Relationship Id="rId17" Type="http://schemas.openxmlformats.org/officeDocument/2006/relationships/slideLayout" Target="../slideLayouts/slideLayout68.xml"/><Relationship Id="rId2" Type="http://schemas.openxmlformats.org/officeDocument/2006/relationships/slideLayout" Target="../slideLayouts/slideLayout53.xml"/><Relationship Id="rId16" Type="http://schemas.openxmlformats.org/officeDocument/2006/relationships/slideLayout" Target="../slideLayouts/slideLayout67.xml"/><Relationship Id="rId20" Type="http://schemas.openxmlformats.org/officeDocument/2006/relationships/theme" Target="../theme/theme4.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5" Type="http://schemas.openxmlformats.org/officeDocument/2006/relationships/slideLayout" Target="../slideLayouts/slideLayout66.xml"/><Relationship Id="rId10" Type="http://schemas.openxmlformats.org/officeDocument/2006/relationships/slideLayout" Target="../slideLayouts/slideLayout61.xml"/><Relationship Id="rId19" Type="http://schemas.openxmlformats.org/officeDocument/2006/relationships/slideLayout" Target="../slideLayouts/slideLayout70.xml"/><Relationship Id="rId4" Type="http://schemas.openxmlformats.org/officeDocument/2006/relationships/slideLayout" Target="../slideLayouts/slideLayout55.xml"/><Relationship Id="rId9" Type="http://schemas.openxmlformats.org/officeDocument/2006/relationships/slideLayout" Target="../slideLayouts/slideLayout60.xml"/><Relationship Id="rId14" Type="http://schemas.openxmlformats.org/officeDocument/2006/relationships/slideLayout" Target="../slideLayouts/slideLayout65.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theme" Target="../theme/theme5.xml"/><Relationship Id="rId1" Type="http://schemas.openxmlformats.org/officeDocument/2006/relationships/slideLayout" Target="../slideLayouts/slideLayout71.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9.xml"/><Relationship Id="rId13" Type="http://schemas.openxmlformats.org/officeDocument/2006/relationships/image" Target="../media/image1.png"/><Relationship Id="rId3" Type="http://schemas.openxmlformats.org/officeDocument/2006/relationships/slideLayout" Target="../slideLayouts/slideLayout74.xml"/><Relationship Id="rId7" Type="http://schemas.openxmlformats.org/officeDocument/2006/relationships/slideLayout" Target="../slideLayouts/slideLayout78.xml"/><Relationship Id="rId12" Type="http://schemas.openxmlformats.org/officeDocument/2006/relationships/theme" Target="../theme/theme6.xml"/><Relationship Id="rId2" Type="http://schemas.openxmlformats.org/officeDocument/2006/relationships/slideLayout" Target="../slideLayouts/slideLayout73.xml"/><Relationship Id="rId1" Type="http://schemas.openxmlformats.org/officeDocument/2006/relationships/slideLayout" Target="../slideLayouts/slideLayout72.xml"/><Relationship Id="rId6" Type="http://schemas.openxmlformats.org/officeDocument/2006/relationships/slideLayout" Target="../slideLayouts/slideLayout77.xml"/><Relationship Id="rId11" Type="http://schemas.openxmlformats.org/officeDocument/2006/relationships/slideLayout" Target="../slideLayouts/slideLayout82.xml"/><Relationship Id="rId5" Type="http://schemas.openxmlformats.org/officeDocument/2006/relationships/slideLayout" Target="../slideLayouts/slideLayout76.xml"/><Relationship Id="rId10" Type="http://schemas.openxmlformats.org/officeDocument/2006/relationships/slideLayout" Target="../slideLayouts/slideLayout81.xml"/><Relationship Id="rId4" Type="http://schemas.openxmlformats.org/officeDocument/2006/relationships/slideLayout" Target="../slideLayouts/slideLayout75.xml"/><Relationship Id="rId9" Type="http://schemas.openxmlformats.org/officeDocument/2006/relationships/slideLayout" Target="../slideLayouts/slideLayout80.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90.xml"/><Relationship Id="rId13" Type="http://schemas.openxmlformats.org/officeDocument/2006/relationships/slideLayout" Target="../slideLayouts/slideLayout95.xml"/><Relationship Id="rId18" Type="http://schemas.openxmlformats.org/officeDocument/2006/relationships/slideLayout" Target="../slideLayouts/slideLayout100.xml"/><Relationship Id="rId26" Type="http://schemas.openxmlformats.org/officeDocument/2006/relationships/theme" Target="../theme/theme7.xml"/><Relationship Id="rId3" Type="http://schemas.openxmlformats.org/officeDocument/2006/relationships/slideLayout" Target="../slideLayouts/slideLayout85.xml"/><Relationship Id="rId21" Type="http://schemas.openxmlformats.org/officeDocument/2006/relationships/slideLayout" Target="../slideLayouts/slideLayout103.xml"/><Relationship Id="rId7" Type="http://schemas.openxmlformats.org/officeDocument/2006/relationships/slideLayout" Target="../slideLayouts/slideLayout89.xml"/><Relationship Id="rId12" Type="http://schemas.openxmlformats.org/officeDocument/2006/relationships/slideLayout" Target="../slideLayouts/slideLayout94.xml"/><Relationship Id="rId17" Type="http://schemas.openxmlformats.org/officeDocument/2006/relationships/slideLayout" Target="../slideLayouts/slideLayout99.xml"/><Relationship Id="rId25" Type="http://schemas.openxmlformats.org/officeDocument/2006/relationships/slideLayout" Target="../slideLayouts/slideLayout107.xml"/><Relationship Id="rId2" Type="http://schemas.openxmlformats.org/officeDocument/2006/relationships/slideLayout" Target="../slideLayouts/slideLayout84.xml"/><Relationship Id="rId16" Type="http://schemas.openxmlformats.org/officeDocument/2006/relationships/slideLayout" Target="../slideLayouts/slideLayout98.xml"/><Relationship Id="rId20" Type="http://schemas.openxmlformats.org/officeDocument/2006/relationships/slideLayout" Target="../slideLayouts/slideLayout102.xml"/><Relationship Id="rId1" Type="http://schemas.openxmlformats.org/officeDocument/2006/relationships/slideLayout" Target="../slideLayouts/slideLayout83.xml"/><Relationship Id="rId6" Type="http://schemas.openxmlformats.org/officeDocument/2006/relationships/slideLayout" Target="../slideLayouts/slideLayout88.xml"/><Relationship Id="rId11" Type="http://schemas.openxmlformats.org/officeDocument/2006/relationships/slideLayout" Target="../slideLayouts/slideLayout93.xml"/><Relationship Id="rId24" Type="http://schemas.openxmlformats.org/officeDocument/2006/relationships/slideLayout" Target="../slideLayouts/slideLayout106.xml"/><Relationship Id="rId5" Type="http://schemas.openxmlformats.org/officeDocument/2006/relationships/slideLayout" Target="../slideLayouts/slideLayout87.xml"/><Relationship Id="rId15" Type="http://schemas.openxmlformats.org/officeDocument/2006/relationships/slideLayout" Target="../slideLayouts/slideLayout97.xml"/><Relationship Id="rId23" Type="http://schemas.openxmlformats.org/officeDocument/2006/relationships/slideLayout" Target="../slideLayouts/slideLayout105.xml"/><Relationship Id="rId10" Type="http://schemas.openxmlformats.org/officeDocument/2006/relationships/slideLayout" Target="../slideLayouts/slideLayout92.xml"/><Relationship Id="rId19" Type="http://schemas.openxmlformats.org/officeDocument/2006/relationships/slideLayout" Target="../slideLayouts/slideLayout101.xml"/><Relationship Id="rId4" Type="http://schemas.openxmlformats.org/officeDocument/2006/relationships/slideLayout" Target="../slideLayouts/slideLayout86.xml"/><Relationship Id="rId9" Type="http://schemas.openxmlformats.org/officeDocument/2006/relationships/slideLayout" Target="../slideLayouts/slideLayout91.xml"/><Relationship Id="rId14" Type="http://schemas.openxmlformats.org/officeDocument/2006/relationships/slideLayout" Target="../slideLayouts/slideLayout96.xml"/><Relationship Id="rId22" Type="http://schemas.openxmlformats.org/officeDocument/2006/relationships/slideLayout" Target="../slideLayouts/slideLayout10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1">
            <a:lum/>
          </a:blip>
          <a:srcRect/>
          <a:stretch>
            <a:fillRect t="-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4" y="1447800"/>
            <a:ext cx="11149012" cy="2000548"/>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dk1" tx1="lt1" bg2="dk2" tx2="lt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25" r:id="rId12"/>
    <p:sldLayoutId id="2147483726" r:id="rId13"/>
    <p:sldLayoutId id="2147483727" r:id="rId14"/>
    <p:sldLayoutId id="2147483728" r:id="rId15"/>
    <p:sldLayoutId id="2147483729" r:id="rId16"/>
    <p:sldLayoutId id="2147483732" r:id="rId17"/>
    <p:sldLayoutId id="2147483814" r:id="rId18"/>
    <p:sldLayoutId id="2147483815" r:id="rId19"/>
    <p:sldLayoutId id="2147483816" r:id="rId20"/>
    <p:sldLayoutId id="2147483817" r:id="rId21"/>
    <p:sldLayoutId id="2147483818" r:id="rId22"/>
    <p:sldLayoutId id="2147483819" r:id="rId23"/>
    <p:sldLayoutId id="2147483820" r:id="rId24"/>
    <p:sldLayoutId id="2147483821" r:id="rId25"/>
    <p:sldLayoutId id="2147483822" r:id="rId26"/>
    <p:sldLayoutId id="2147483823" r:id="rId27"/>
    <p:sldLayoutId id="2147483824" r:id="rId28"/>
    <p:sldLayoutId id="2147483825" r:id="rId29"/>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1"/>
            <a:ext cx="11149013" cy="609398"/>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19114" y="1905000"/>
            <a:ext cx="11149011" cy="1618905"/>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dk1" tx1="lt1" bg2="dk2" tx2="lt2" accent1="accent1" accent2="accent2" accent3="accent3" accent4="accent4" accent5="accent5" accent6="accent6" hlink="hlink" folHlink="folHlink"/>
  <p:sldLayoutIdLst>
    <p:sldLayoutId id="2147483721" r:id="rId1"/>
    <p:sldLayoutId id="2147483753" r:id="rId2"/>
    <p:sldLayoutId id="2147483826" r:id="rId3"/>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a:ln w="3175">
            <a:noFill/>
          </a:ln>
          <a:gradFill flip="none" rotWithShape="1">
            <a:gsLst>
              <a:gs pos="0">
                <a:schemeClr val="bg1"/>
              </a:gs>
              <a:gs pos="86000">
                <a:schemeClr val="bg1"/>
              </a:gs>
            </a:gsLst>
            <a:lin ang="5400000" scaled="0"/>
            <a:tileRect/>
          </a:gradFill>
          <a:effectLst/>
          <a:latin typeface="Segoe UI Semibold" pitchFamily="34" charset="0"/>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1pPr>
      <a:lvl2pPr marL="384954" indent="-7937" algn="l" defTabSz="914363" rtl="0" eaLnBrk="1" latinLnBrk="0" hangingPunct="1">
        <a:lnSpc>
          <a:spcPct val="90000"/>
        </a:lnSpc>
        <a:spcBef>
          <a:spcPct val="20000"/>
        </a:spcBef>
        <a:buFont typeface="Arial" pitchFamily="34" charset="0"/>
        <a:buNone/>
        <a:defRPr sz="2000" b="0" kern="1200">
          <a:gradFill>
            <a:gsLst>
              <a:gs pos="0">
                <a:srgbClr val="000000"/>
              </a:gs>
              <a:gs pos="86000">
                <a:srgbClr val="000000"/>
              </a:gs>
            </a:gsLst>
            <a:lin ang="5400000" scaled="0"/>
          </a:gradFill>
          <a:latin typeface="Consolas" pitchFamily="49" charset="0"/>
          <a:ea typeface="+mn-ea"/>
          <a:cs typeface="Consolas" pitchFamily="49" charset="0"/>
        </a:defRPr>
      </a:lvl2pPr>
      <a:lvl3pPr marL="761970" indent="-7937" algn="l" defTabSz="914363" rtl="0" eaLnBrk="1" latinLnBrk="0" hangingPunct="1">
        <a:lnSpc>
          <a:spcPct val="90000"/>
        </a:lnSpc>
        <a:spcBef>
          <a:spcPct val="20000"/>
        </a:spcBef>
        <a:buFont typeface="Arial" pitchFamily="34" charset="0"/>
        <a:buNone/>
        <a:defRPr sz="1800" b="0" kern="1200">
          <a:gradFill>
            <a:gsLst>
              <a:gs pos="0">
                <a:srgbClr val="000000"/>
              </a:gs>
              <a:gs pos="86000">
                <a:srgbClr val="000000"/>
              </a:gs>
            </a:gsLst>
            <a:lin ang="5400000" scaled="0"/>
          </a:gradFill>
          <a:latin typeface="Consolas" pitchFamily="49" charset="0"/>
          <a:ea typeface="+mn-ea"/>
          <a:cs typeface="Consolas" pitchFamily="49" charset="0"/>
        </a:defRPr>
      </a:lvl3pPr>
      <a:lvl4pPr marL="1094009" indent="7937" algn="l" defTabSz="914363" rtl="0" eaLnBrk="1" latinLnBrk="0" hangingPunct="1">
        <a:lnSpc>
          <a:spcPct val="90000"/>
        </a:lnSpc>
        <a:spcBef>
          <a:spcPct val="20000"/>
        </a:spcBef>
        <a:buFont typeface="Arial" pitchFamily="34" charset="0"/>
        <a:buNone/>
        <a:defRPr sz="1800" b="0" kern="1200">
          <a:gradFill>
            <a:gsLst>
              <a:gs pos="0">
                <a:srgbClr val="000000"/>
              </a:gs>
              <a:gs pos="86000">
                <a:srgbClr val="000000"/>
              </a:gs>
            </a:gsLst>
            <a:lin ang="5400000" scaled="0"/>
          </a:gradFill>
          <a:latin typeface="Consolas" pitchFamily="49" charset="0"/>
          <a:ea typeface="+mn-ea"/>
          <a:cs typeface="Consolas" pitchFamily="49" charset="0"/>
        </a:defRPr>
      </a:lvl4pPr>
      <a:lvl5pPr marL="1426047" indent="0" algn="l" defTabSz="914363" rtl="0" eaLnBrk="1" latinLnBrk="0" hangingPunct="1">
        <a:lnSpc>
          <a:spcPct val="90000"/>
        </a:lnSpc>
        <a:spcBef>
          <a:spcPct val="20000"/>
        </a:spcBef>
        <a:buFont typeface="Arial" pitchFamily="34" charset="0"/>
        <a:buNone/>
        <a:defRPr sz="1800" b="0" kern="1200">
          <a:gradFill>
            <a:gsLst>
              <a:gs pos="0">
                <a:srgbClr val="000000"/>
              </a:gs>
              <a:gs pos="86000">
                <a:srgbClr val="000000"/>
              </a:gs>
            </a:gsLst>
            <a:lin ang="5400000" scaled="0"/>
          </a:gradFill>
          <a:latin typeface="Consolas" pitchFamily="49" charset="0"/>
          <a:ea typeface="+mn-ea"/>
          <a:cs typeface="Consolas"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1">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4" y="1447800"/>
            <a:ext cx="11149012"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638825435"/>
      </p:ext>
    </p:extLst>
  </p:cSld>
  <p:clrMap bg1="dk1" tx1="lt1" bg2="dk2" tx2="lt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 id="2147483745" r:id="rId12"/>
    <p:sldLayoutId id="2147483746" r:id="rId13"/>
    <p:sldLayoutId id="2147483747" r:id="rId14"/>
    <p:sldLayoutId id="2147483748" r:id="rId15"/>
    <p:sldLayoutId id="2147483749" r:id="rId16"/>
    <p:sldLayoutId id="2147483750" r:id="rId17"/>
    <p:sldLayoutId id="2147483751" r:id="rId18"/>
    <p:sldLayoutId id="2147483752" r:id="rId19"/>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1">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4" y="1447800"/>
            <a:ext cx="11149012"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320770895"/>
      </p:ext>
    </p:extLst>
  </p:cSld>
  <p:clrMap bg1="dk1" tx1="lt1" bg2="dk2" tx2="lt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 id="2147483766" r:id="rId12"/>
    <p:sldLayoutId id="2147483767" r:id="rId13"/>
    <p:sldLayoutId id="2147483768" r:id="rId14"/>
    <p:sldLayoutId id="2147483769" r:id="rId15"/>
    <p:sldLayoutId id="2147483770" r:id="rId16"/>
    <p:sldLayoutId id="2147483771" r:id="rId17"/>
    <p:sldLayoutId id="2147483772" r:id="rId18"/>
    <p:sldLayoutId id="2147483773" r:id="rId19"/>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1"/>
            <a:ext cx="11149013" cy="609398"/>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19114" y="1905000"/>
            <a:ext cx="11149011" cy="1618905"/>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602164768"/>
      </p:ext>
    </p:extLst>
  </p:cSld>
  <p:clrMap bg1="dk1" tx1="lt1" bg2="dk2" tx2="lt2" accent1="accent1" accent2="accent2" accent3="accent3" accent4="accent4" accent5="accent5" accent6="accent6" hlink="hlink" folHlink="folHlink"/>
  <p:sldLayoutIdLst>
    <p:sldLayoutId id="2147483775" r:id="rId1"/>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a:ln w="3175">
            <a:noFill/>
          </a:ln>
          <a:gradFill flip="none" rotWithShape="1">
            <a:gsLst>
              <a:gs pos="0">
                <a:schemeClr val="bg1"/>
              </a:gs>
              <a:gs pos="86000">
                <a:schemeClr val="bg1"/>
              </a:gs>
            </a:gsLst>
            <a:lin ang="5400000" scaled="0"/>
            <a:tileRect/>
          </a:gradFill>
          <a:effectLst/>
          <a:latin typeface="Segoe UI Semibold" pitchFamily="34" charset="0"/>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1pPr>
      <a:lvl2pPr marL="384954" indent="-7937" algn="l" defTabSz="914363" rtl="0" eaLnBrk="1" latinLnBrk="0" hangingPunct="1">
        <a:lnSpc>
          <a:spcPct val="90000"/>
        </a:lnSpc>
        <a:spcBef>
          <a:spcPct val="20000"/>
        </a:spcBef>
        <a:buFont typeface="Arial" pitchFamily="34" charset="0"/>
        <a:buNone/>
        <a:defRPr sz="2000" b="0" kern="1200">
          <a:gradFill>
            <a:gsLst>
              <a:gs pos="0">
                <a:srgbClr val="000000"/>
              </a:gs>
              <a:gs pos="86000">
                <a:srgbClr val="000000"/>
              </a:gs>
            </a:gsLst>
            <a:lin ang="5400000" scaled="0"/>
          </a:gradFill>
          <a:latin typeface="Consolas" pitchFamily="49" charset="0"/>
          <a:ea typeface="+mn-ea"/>
          <a:cs typeface="Consolas" pitchFamily="49" charset="0"/>
        </a:defRPr>
      </a:lvl2pPr>
      <a:lvl3pPr marL="761970" indent="-7937" algn="l" defTabSz="914363" rtl="0" eaLnBrk="1" latinLnBrk="0" hangingPunct="1">
        <a:lnSpc>
          <a:spcPct val="90000"/>
        </a:lnSpc>
        <a:spcBef>
          <a:spcPct val="20000"/>
        </a:spcBef>
        <a:buFont typeface="Arial" pitchFamily="34" charset="0"/>
        <a:buNone/>
        <a:defRPr sz="1800" b="0" kern="1200">
          <a:gradFill>
            <a:gsLst>
              <a:gs pos="0">
                <a:srgbClr val="000000"/>
              </a:gs>
              <a:gs pos="86000">
                <a:srgbClr val="000000"/>
              </a:gs>
            </a:gsLst>
            <a:lin ang="5400000" scaled="0"/>
          </a:gradFill>
          <a:latin typeface="Consolas" pitchFamily="49" charset="0"/>
          <a:ea typeface="+mn-ea"/>
          <a:cs typeface="Consolas" pitchFamily="49" charset="0"/>
        </a:defRPr>
      </a:lvl3pPr>
      <a:lvl4pPr marL="1094009" indent="7937" algn="l" defTabSz="914363" rtl="0" eaLnBrk="1" latinLnBrk="0" hangingPunct="1">
        <a:lnSpc>
          <a:spcPct val="90000"/>
        </a:lnSpc>
        <a:spcBef>
          <a:spcPct val="20000"/>
        </a:spcBef>
        <a:buFont typeface="Arial" pitchFamily="34" charset="0"/>
        <a:buNone/>
        <a:defRPr sz="1800" b="0" kern="1200">
          <a:gradFill>
            <a:gsLst>
              <a:gs pos="0">
                <a:srgbClr val="000000"/>
              </a:gs>
              <a:gs pos="86000">
                <a:srgbClr val="000000"/>
              </a:gs>
            </a:gsLst>
            <a:lin ang="5400000" scaled="0"/>
          </a:gradFill>
          <a:latin typeface="Consolas" pitchFamily="49" charset="0"/>
          <a:ea typeface="+mn-ea"/>
          <a:cs typeface="Consolas" pitchFamily="49" charset="0"/>
        </a:defRPr>
      </a:lvl4pPr>
      <a:lvl5pPr marL="1426047" indent="0" algn="l" defTabSz="914363" rtl="0" eaLnBrk="1" latinLnBrk="0" hangingPunct="1">
        <a:lnSpc>
          <a:spcPct val="90000"/>
        </a:lnSpc>
        <a:spcBef>
          <a:spcPct val="20000"/>
        </a:spcBef>
        <a:buFont typeface="Arial" pitchFamily="34" charset="0"/>
        <a:buNone/>
        <a:defRPr sz="1800" b="0" kern="1200">
          <a:gradFill>
            <a:gsLst>
              <a:gs pos="0">
                <a:srgbClr val="000000"/>
              </a:gs>
              <a:gs pos="86000">
                <a:srgbClr val="000000"/>
              </a:gs>
            </a:gsLst>
            <a:lin ang="5400000" scaled="0"/>
          </a:gradFill>
          <a:latin typeface="Consolas" pitchFamily="49" charset="0"/>
          <a:ea typeface="+mn-ea"/>
          <a:cs typeface="Consolas"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t="-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11149012" cy="2000548"/>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685243304"/>
      </p:ext>
    </p:extLst>
  </p:cSld>
  <p:clrMap bg1="dk1" tx1="lt1" bg2="dk2" tx2="lt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3660" y="196326"/>
            <a:ext cx="11149013" cy="1163637"/>
          </a:xfrm>
          <a:prstGeom prst="rect">
            <a:avLst/>
          </a:prstGeom>
        </p:spPr>
        <p:txBody>
          <a:bodyPr vert="horz" wrap="square" lIns="0" tIns="0" rIns="0" bIns="0" rtlCol="0" anchor="b"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05177" y="1684476"/>
            <a:ext cx="11149012" cy="1551194"/>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60877497"/>
      </p:ext>
    </p:extLst>
  </p:cSld>
  <p:clrMap bg1="lt1" tx1="dk1" bg2="lt2" tx2="dk2" accent1="accent1" accent2="accent2" accent3="accent3" accent4="accent4" accent5="accent5" accent6="accent6" hlink="hlink" folHlink="folHlink"/>
  <p:sldLayoutIdLst>
    <p:sldLayoutId id="2147483789" r:id="rId1"/>
    <p:sldLayoutId id="2147483790" r:id="rId2"/>
    <p:sldLayoutId id="2147483791" r:id="rId3"/>
    <p:sldLayoutId id="2147483792" r:id="rId4"/>
    <p:sldLayoutId id="2147483793" r:id="rId5"/>
    <p:sldLayoutId id="2147483794" r:id="rId6"/>
    <p:sldLayoutId id="2147483795" r:id="rId7"/>
    <p:sldLayoutId id="2147483796" r:id="rId8"/>
    <p:sldLayoutId id="2147483797" r:id="rId9"/>
    <p:sldLayoutId id="2147483798" r:id="rId10"/>
    <p:sldLayoutId id="2147483799" r:id="rId11"/>
    <p:sldLayoutId id="2147483800" r:id="rId12"/>
    <p:sldLayoutId id="2147483801" r:id="rId13"/>
    <p:sldLayoutId id="2147483802" r:id="rId14"/>
    <p:sldLayoutId id="2147483803" r:id="rId15"/>
    <p:sldLayoutId id="2147483804" r:id="rId16"/>
    <p:sldLayoutId id="2147483805" r:id="rId17"/>
    <p:sldLayoutId id="2147483806" r:id="rId18"/>
    <p:sldLayoutId id="2147483807" r:id="rId19"/>
    <p:sldLayoutId id="2147483808" r:id="rId20"/>
    <p:sldLayoutId id="2147483809" r:id="rId21"/>
    <p:sldLayoutId id="2147483810" r:id="rId22"/>
    <p:sldLayoutId id="2147483811" r:id="rId23"/>
    <p:sldLayoutId id="2147483812" r:id="rId24"/>
    <p:sldLayoutId id="2147483813" r:id="rId25"/>
  </p:sldLayoutIdLst>
  <p:transition>
    <p:fade/>
  </p:transition>
  <p:hf hdr="0"/>
  <p:txStyles>
    <p:titleStyle>
      <a:lvl1pPr algn="l" defTabSz="914363" rtl="0" eaLnBrk="1" latinLnBrk="0" hangingPunct="1">
        <a:lnSpc>
          <a:spcPct val="90000"/>
        </a:lnSpc>
        <a:spcBef>
          <a:spcPct val="0"/>
        </a:spcBef>
        <a:buNone/>
        <a:defRPr lang="en-US" sz="4800" b="0" kern="1200" cap="none" spc="-200" baseline="0" dirty="0" smtClean="0">
          <a:ln w="3175">
            <a:noFill/>
          </a:ln>
          <a:solidFill>
            <a:schemeClr val="accent6">
              <a:alpha val="98824"/>
            </a:schemeClr>
          </a:solidFill>
          <a:effectLst/>
          <a:latin typeface="Segoe UI Light" pitchFamily="34" charset="0"/>
          <a:ea typeface="+mn-ea"/>
          <a:cs typeface="Arial" charset="0"/>
        </a:defRPr>
      </a:lvl1pPr>
    </p:titleStyle>
    <p:bodyStyle>
      <a:lvl1pPr marL="460375" indent="-460375" algn="l" defTabSz="914363" rtl="0" eaLnBrk="1" latinLnBrk="0" hangingPunct="1">
        <a:lnSpc>
          <a:spcPct val="90000"/>
        </a:lnSpc>
        <a:spcBef>
          <a:spcPct val="20000"/>
        </a:spcBef>
        <a:buClr>
          <a:srgbClr val="00DCFF"/>
        </a:buClr>
        <a:buSzPct val="90000"/>
        <a:buFont typeface="Arial" pitchFamily="34" charset="0"/>
        <a:buChar char="•"/>
        <a:defRPr sz="2400" kern="1200">
          <a:solidFill>
            <a:schemeClr val="tx1">
              <a:lumMod val="75000"/>
              <a:lumOff val="25000"/>
              <a:alpha val="99000"/>
            </a:schemeClr>
          </a:solidFill>
          <a:latin typeface="+mn-lt"/>
          <a:ea typeface="+mn-ea"/>
          <a:cs typeface="+mn-cs"/>
        </a:defRPr>
      </a:lvl1pPr>
      <a:lvl2pPr marL="855663" indent="-395288" algn="l" defTabSz="914363" rtl="0" eaLnBrk="1" latinLnBrk="0" hangingPunct="1">
        <a:lnSpc>
          <a:spcPct val="90000"/>
        </a:lnSpc>
        <a:spcBef>
          <a:spcPct val="20000"/>
        </a:spcBef>
        <a:buClr>
          <a:srgbClr val="00DCFF"/>
        </a:buClr>
        <a:buSzPct val="90000"/>
        <a:buFont typeface="Arial" pitchFamily="34" charset="0"/>
        <a:buChar char="•"/>
        <a:defRPr sz="2000" kern="1200">
          <a:solidFill>
            <a:schemeClr val="tx1">
              <a:lumMod val="75000"/>
              <a:lumOff val="25000"/>
              <a:alpha val="99000"/>
            </a:schemeClr>
          </a:solidFill>
          <a:latin typeface="+mn-lt"/>
          <a:ea typeface="+mn-ea"/>
          <a:cs typeface="+mn-cs"/>
        </a:defRPr>
      </a:lvl2pPr>
      <a:lvl3pPr marL="1258888" indent="-403225" algn="l" defTabSz="914363" rtl="0" eaLnBrk="1" latinLnBrk="0" hangingPunct="1">
        <a:lnSpc>
          <a:spcPct val="90000"/>
        </a:lnSpc>
        <a:spcBef>
          <a:spcPct val="20000"/>
        </a:spcBef>
        <a:buClr>
          <a:srgbClr val="00DCFF"/>
        </a:buClr>
        <a:buSzPct val="90000"/>
        <a:buFont typeface="Arial" pitchFamily="34" charset="0"/>
        <a:buChar char="•"/>
        <a:defRPr sz="1800" kern="1200">
          <a:solidFill>
            <a:schemeClr val="tx1">
              <a:lumMod val="75000"/>
              <a:lumOff val="25000"/>
              <a:alpha val="99000"/>
            </a:schemeClr>
          </a:solidFill>
          <a:latin typeface="+mn-lt"/>
          <a:ea typeface="+mn-ea"/>
          <a:cs typeface="+mn-cs"/>
        </a:defRPr>
      </a:lvl3pPr>
      <a:lvl4pPr marL="1604963" indent="-346075" algn="l" defTabSz="914363" rtl="0" eaLnBrk="1" latinLnBrk="0" hangingPunct="1">
        <a:lnSpc>
          <a:spcPct val="90000"/>
        </a:lnSpc>
        <a:spcBef>
          <a:spcPct val="20000"/>
        </a:spcBef>
        <a:buClr>
          <a:srgbClr val="00DCFF"/>
        </a:buClr>
        <a:buSzPct val="90000"/>
        <a:buFont typeface="Arial" pitchFamily="34" charset="0"/>
        <a:buChar char="•"/>
        <a:defRPr sz="1600" kern="1200">
          <a:solidFill>
            <a:schemeClr val="tx1">
              <a:lumMod val="75000"/>
              <a:lumOff val="25000"/>
              <a:alpha val="99000"/>
            </a:schemeClr>
          </a:solidFill>
          <a:latin typeface="+mn-lt"/>
          <a:ea typeface="+mn-ea"/>
          <a:cs typeface="+mn-cs"/>
        </a:defRPr>
      </a:lvl4pPr>
      <a:lvl5pPr marL="1941513" indent="-336550" algn="l" defTabSz="914363" rtl="0" eaLnBrk="1" latinLnBrk="0" hangingPunct="1">
        <a:lnSpc>
          <a:spcPct val="90000"/>
        </a:lnSpc>
        <a:spcBef>
          <a:spcPct val="20000"/>
        </a:spcBef>
        <a:buClr>
          <a:srgbClr val="00DCFF"/>
        </a:buClr>
        <a:buSzPct val="90000"/>
        <a:buFont typeface="Arial" pitchFamily="34" charset="0"/>
        <a:buChar char="•"/>
        <a:defRPr sz="1600" kern="1200">
          <a:solidFill>
            <a:schemeClr val="tx1">
              <a:lumMod val="75000"/>
              <a:lumOff val="25000"/>
              <a:alpha val="99000"/>
            </a:schemeClr>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30.xml"/><Relationship Id="rId1" Type="http://schemas.openxmlformats.org/officeDocument/2006/relationships/themeOverride" Target="../theme/themeOverride1.xml"/><Relationship Id="rId4" Type="http://schemas.openxmlformats.org/officeDocument/2006/relationships/image" Target="../media/image6.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30.xml"/><Relationship Id="rId1" Type="http://schemas.openxmlformats.org/officeDocument/2006/relationships/themeOverride" Target="../theme/themeOverride2.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30.xml"/><Relationship Id="rId1" Type="http://schemas.openxmlformats.org/officeDocument/2006/relationships/themeOverride" Target="../theme/themeOverride3.xml"/><Relationship Id="rId4" Type="http://schemas.openxmlformats.org/officeDocument/2006/relationships/image" Target="../media/image6.pn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30.xml"/><Relationship Id="rId1" Type="http://schemas.openxmlformats.org/officeDocument/2006/relationships/themeOverride" Target="../theme/themeOverride4.xml"/><Relationship Id="rId4" Type="http://schemas.openxmlformats.org/officeDocument/2006/relationships/image" Target="../media/image6.pn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30.xml"/><Relationship Id="rId1" Type="http://schemas.openxmlformats.org/officeDocument/2006/relationships/themeOverride" Target="../theme/themeOverride5.xml"/><Relationship Id="rId4" Type="http://schemas.openxmlformats.org/officeDocument/2006/relationships/image" Target="../media/image6.pn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30.xml"/><Relationship Id="rId1" Type="http://schemas.openxmlformats.org/officeDocument/2006/relationships/themeOverride" Target="../theme/themeOverride6.xml"/><Relationship Id="rId4" Type="http://schemas.openxmlformats.org/officeDocument/2006/relationships/image" Target="../media/image6.pn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30.xml"/><Relationship Id="rId1" Type="http://schemas.openxmlformats.org/officeDocument/2006/relationships/themeOverride" Target="../theme/themeOverride7.xml"/><Relationship Id="rId4" Type="http://schemas.openxmlformats.org/officeDocument/2006/relationships/image" Target="../media/image6.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5.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30.xml"/><Relationship Id="rId1" Type="http://schemas.openxmlformats.org/officeDocument/2006/relationships/themeOverride" Target="../theme/themeOverride8.xml"/><Relationship Id="rId4" Type="http://schemas.openxmlformats.org/officeDocument/2006/relationships/image" Target="../media/image6.png"/></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30.xml"/><Relationship Id="rId1" Type="http://schemas.openxmlformats.org/officeDocument/2006/relationships/themeOverride" Target="../theme/themeOverride9.xml"/><Relationship Id="rId4" Type="http://schemas.openxmlformats.org/officeDocument/2006/relationships/image" Target="../media/image6.png"/></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30.xml"/><Relationship Id="rId1" Type="http://schemas.openxmlformats.org/officeDocument/2006/relationships/themeOverride" Target="../theme/themeOverride10.xml"/><Relationship Id="rId4" Type="http://schemas.openxmlformats.org/officeDocument/2006/relationships/image" Target="../media/image6.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32.xml"/><Relationship Id="rId1" Type="http://schemas.openxmlformats.org/officeDocument/2006/relationships/themeOverride" Target="../theme/themeOverride11.xml"/><Relationship Id="rId4" Type="http://schemas.openxmlformats.org/officeDocument/2006/relationships/image" Target="../media/image18.pn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8.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9.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9.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New Techniques to Develop Low Latency Network Apps</a:t>
            </a:r>
          </a:p>
        </p:txBody>
      </p:sp>
      <p:sp>
        <p:nvSpPr>
          <p:cNvPr id="3" name="Subtitle 2"/>
          <p:cNvSpPr>
            <a:spLocks noGrp="1"/>
          </p:cNvSpPr>
          <p:nvPr>
            <p:ph type="subTitle" idx="1"/>
          </p:nvPr>
        </p:nvSpPr>
        <p:spPr>
          <a:xfrm>
            <a:off x="969964" y="4343402"/>
            <a:ext cx="6840536" cy="1363715"/>
          </a:xfrm>
        </p:spPr>
        <p:txBody>
          <a:bodyPr/>
          <a:lstStyle/>
          <a:p>
            <a:r>
              <a:rPr lang="en-US" b="1" dirty="0" smtClean="0">
                <a:latin typeface="+mj-lt"/>
              </a:rPr>
              <a:t>Ben Schultz</a:t>
            </a:r>
          </a:p>
          <a:p>
            <a:r>
              <a:rPr lang="en-US" b="1" dirty="0" smtClean="0">
                <a:latin typeface="+mj-lt"/>
              </a:rPr>
              <a:t>Osman Ertugay</a:t>
            </a:r>
          </a:p>
          <a:p>
            <a:r>
              <a:rPr lang="en-US" b="1" dirty="0" smtClean="0">
                <a:latin typeface="+mj-lt"/>
              </a:rPr>
              <a:t>Ed Briggs</a:t>
            </a:r>
            <a:endParaRPr lang="en-US" dirty="0" smtClean="0">
              <a:latin typeface="+mj-lt"/>
            </a:endParaRPr>
          </a:p>
          <a:p>
            <a:r>
              <a:rPr lang="en-US" dirty="0" smtClean="0"/>
              <a:t>Microsoft Corporation</a:t>
            </a:r>
            <a:endParaRPr lang="en-US" dirty="0"/>
          </a:p>
        </p:txBody>
      </p:sp>
      <p:sp>
        <p:nvSpPr>
          <p:cNvPr id="9" name="Text Placeholder 8"/>
          <p:cNvSpPr>
            <a:spLocks noGrp="1"/>
          </p:cNvSpPr>
          <p:nvPr>
            <p:ph type="body" sz="quarter" idx="10"/>
          </p:nvPr>
        </p:nvSpPr>
        <p:spPr/>
        <p:txBody>
          <a:bodyPr/>
          <a:lstStyle/>
          <a:p>
            <a:r>
              <a:rPr lang="en-US" dirty="0" smtClean="0"/>
              <a:t>SAC-593T</a:t>
            </a:r>
            <a:endParaRPr lang="en-US" dirty="0"/>
          </a:p>
        </p:txBody>
      </p:sp>
    </p:spTree>
    <p:extLst>
      <p:ext uri="{BB962C8B-B14F-4D97-AF65-F5344CB8AC3E}">
        <p14:creationId xmlns:p14="http://schemas.microsoft.com/office/powerpoint/2010/main" val="1082811341"/>
      </p:ext>
    </p:extLst>
  </p:cSld>
  <p:clrMapOvr>
    <a:masterClrMapping/>
  </p:clrMapOvr>
  <p:transition>
    <p:strips dir="l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14135" y="3429001"/>
            <a:ext cx="7719642" cy="923330"/>
          </a:xfrm>
          <a:prstGeom prst="rect">
            <a:avLst/>
          </a:prstGeom>
          <a:noFill/>
        </p:spPr>
        <p:txBody>
          <a:bodyPr wrap="square" rtlCol="0">
            <a:spAutoFit/>
          </a:bodyPr>
          <a:lstStyle/>
          <a:p>
            <a:r>
              <a:rPr lang="en-US" sz="5400" dirty="0"/>
              <a:t>Winsock I/O Model</a:t>
            </a:r>
          </a:p>
        </p:txBody>
      </p:sp>
    </p:spTree>
    <p:extLst>
      <p:ext uri="{BB962C8B-B14F-4D97-AF65-F5344CB8AC3E}">
        <p14:creationId xmlns:p14="http://schemas.microsoft.com/office/powerpoint/2010/main" val="123384091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I/O Model, Phases, Elements</a:t>
            </a:r>
            <a:endParaRPr lang="en-US" dirty="0"/>
          </a:p>
        </p:txBody>
      </p:sp>
      <p:sp>
        <p:nvSpPr>
          <p:cNvPr id="5" name="Content Placeholder 4"/>
          <p:cNvSpPr>
            <a:spLocks noGrp="1"/>
          </p:cNvSpPr>
          <p:nvPr>
            <p:ph sz="quarter" idx="18"/>
          </p:nvPr>
        </p:nvSpPr>
        <p:spPr>
          <a:xfrm>
            <a:off x="614135" y="1804989"/>
            <a:ext cx="9570002" cy="443198"/>
          </a:xfrm>
        </p:spPr>
        <p:txBody>
          <a:bodyPr/>
          <a:lstStyle/>
          <a:p>
            <a:r>
              <a:rPr lang="en-US" dirty="0" smtClean="0"/>
              <a:t>Windows Overlapped I/O Model</a:t>
            </a:r>
            <a:endParaRPr lang="en-US" dirty="0"/>
          </a:p>
        </p:txBody>
      </p:sp>
      <p:sp>
        <p:nvSpPr>
          <p:cNvPr id="6" name="Chevron 5"/>
          <p:cNvSpPr/>
          <p:nvPr/>
        </p:nvSpPr>
        <p:spPr bwMode="auto">
          <a:xfrm>
            <a:off x="1173705" y="2678305"/>
            <a:ext cx="2634020" cy="1057838"/>
          </a:xfrm>
          <a:prstGeom prst="chevr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nchorCtr="0"/>
          <a:lstStyle/>
          <a:p>
            <a:pPr algn="ctr"/>
            <a:r>
              <a:rPr lang="en-US" b="1" dirty="0">
                <a:solidFill>
                  <a:schemeClr val="bg1"/>
                </a:solidFill>
              </a:rPr>
              <a:t>I/O initiation</a:t>
            </a:r>
          </a:p>
        </p:txBody>
      </p:sp>
      <p:sp>
        <p:nvSpPr>
          <p:cNvPr id="7" name="Chevron 6"/>
          <p:cNvSpPr/>
          <p:nvPr/>
        </p:nvSpPr>
        <p:spPr bwMode="auto">
          <a:xfrm>
            <a:off x="3960125" y="2678305"/>
            <a:ext cx="2634020" cy="1057838"/>
          </a:xfrm>
          <a:prstGeom prst="chevr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nchorCtr="0"/>
          <a:lstStyle/>
          <a:p>
            <a:pPr algn="ctr"/>
            <a:r>
              <a:rPr lang="en-US" b="1" dirty="0">
                <a:solidFill>
                  <a:schemeClr val="bg1"/>
                </a:solidFill>
              </a:rPr>
              <a:t>I/O </a:t>
            </a:r>
            <a:r>
              <a:rPr lang="en-US" b="1" dirty="0" smtClean="0">
                <a:solidFill>
                  <a:schemeClr val="bg1"/>
                </a:solidFill>
              </a:rPr>
              <a:t>processing</a:t>
            </a:r>
            <a:endParaRPr lang="en-US" b="1" dirty="0">
              <a:solidFill>
                <a:schemeClr val="bg1"/>
              </a:solidFill>
            </a:endParaRPr>
          </a:p>
        </p:txBody>
      </p:sp>
      <p:sp>
        <p:nvSpPr>
          <p:cNvPr id="8" name="Chevron 7"/>
          <p:cNvSpPr/>
          <p:nvPr/>
        </p:nvSpPr>
        <p:spPr bwMode="auto">
          <a:xfrm>
            <a:off x="6594145" y="2678305"/>
            <a:ext cx="2634020" cy="1057838"/>
          </a:xfrm>
          <a:prstGeom prst="chevr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nchorCtr="0"/>
          <a:lstStyle/>
          <a:p>
            <a:pPr algn="ctr"/>
            <a:r>
              <a:rPr lang="en-US" b="1" dirty="0">
                <a:solidFill>
                  <a:schemeClr val="bg1"/>
                </a:solidFill>
              </a:rPr>
              <a:t>I/O </a:t>
            </a:r>
            <a:r>
              <a:rPr lang="en-US" b="1" dirty="0" smtClean="0">
                <a:solidFill>
                  <a:schemeClr val="bg1"/>
                </a:solidFill>
              </a:rPr>
              <a:t>completion</a:t>
            </a:r>
            <a:endParaRPr lang="en-US" b="1" dirty="0">
              <a:solidFill>
                <a:schemeClr val="bg1"/>
              </a:solidFill>
            </a:endParaRPr>
          </a:p>
        </p:txBody>
      </p:sp>
      <p:sp>
        <p:nvSpPr>
          <p:cNvPr id="9" name="Content Placeholder 4"/>
          <p:cNvSpPr txBox="1">
            <a:spLocks/>
          </p:cNvSpPr>
          <p:nvPr/>
        </p:nvSpPr>
        <p:spPr>
          <a:xfrm>
            <a:off x="577633" y="4269621"/>
            <a:ext cx="9570002" cy="1526572"/>
          </a:xfrm>
          <a:prstGeom prst="rect">
            <a:avLst/>
          </a:prstGeom>
        </p:spPr>
        <p:txBody>
          <a:bodyPr vert="horz" wrap="square" lIns="0" tIns="0" rIns="0" bIns="0" rtlCol="0">
            <a:spAutoFit/>
          </a:bodyPr>
          <a:lst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Socket handles </a:t>
            </a:r>
            <a:r>
              <a:rPr lang="en-US" dirty="0" smtClean="0">
                <a:sym typeface="Wingdings" pitchFamily="2" charset="2"/>
              </a:rPr>
              <a:t></a:t>
            </a:r>
            <a:r>
              <a:rPr lang="en-US" dirty="0" smtClean="0"/>
              <a:t> True OS handles</a:t>
            </a:r>
          </a:p>
          <a:p>
            <a:r>
              <a:rPr lang="en-US" dirty="0"/>
              <a:t>Data buffers provided by the app</a:t>
            </a:r>
          </a:p>
          <a:p>
            <a:r>
              <a:rPr lang="en-US" dirty="0" smtClean="0"/>
              <a:t>Multiple completion methods supported by the OS</a:t>
            </a:r>
          </a:p>
        </p:txBody>
      </p:sp>
    </p:spTree>
    <p:extLst>
      <p:ext uri="{BB962C8B-B14F-4D97-AF65-F5344CB8AC3E}">
        <p14:creationId xmlns:p14="http://schemas.microsoft.com/office/powerpoint/2010/main" val="352796043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tangle 43"/>
          <p:cNvSpPr/>
          <p:nvPr/>
        </p:nvSpPr>
        <p:spPr>
          <a:xfrm>
            <a:off x="914852" y="4550948"/>
            <a:ext cx="5456607" cy="726677"/>
          </a:xfrm>
          <a:prstGeom prst="rect">
            <a:avLst/>
          </a:prstGeom>
          <a:solidFill>
            <a:srgbClr val="65BC46"/>
          </a:solidFill>
          <a:ln>
            <a:noFill/>
          </a:ln>
          <a:effectLst/>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pPr algn="ctr"/>
            <a:endParaRPr lang="en-US" sz="1900" dirty="0">
              <a:solidFill>
                <a:schemeClr val="bg1"/>
              </a:solidFill>
              <a:latin typeface="Segoe UI Semibold" pitchFamily="34" charset="0"/>
            </a:endParaRPr>
          </a:p>
        </p:txBody>
      </p:sp>
      <p:sp>
        <p:nvSpPr>
          <p:cNvPr id="41" name="Rectangle 40"/>
          <p:cNvSpPr/>
          <p:nvPr/>
        </p:nvSpPr>
        <p:spPr>
          <a:xfrm>
            <a:off x="914852" y="3688469"/>
            <a:ext cx="5456607" cy="726677"/>
          </a:xfrm>
          <a:prstGeom prst="rect">
            <a:avLst/>
          </a:prstGeom>
          <a:solidFill>
            <a:srgbClr val="65BC46"/>
          </a:solidFill>
          <a:ln>
            <a:noFill/>
          </a:ln>
          <a:effectLst/>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pPr algn="ctr"/>
            <a:endParaRPr lang="en-US" sz="1900" dirty="0">
              <a:solidFill>
                <a:schemeClr val="bg1"/>
              </a:solidFill>
              <a:latin typeface="Segoe UI Semibold" pitchFamily="34" charset="0"/>
            </a:endParaRPr>
          </a:p>
        </p:txBody>
      </p:sp>
      <p:sp>
        <p:nvSpPr>
          <p:cNvPr id="37" name="Rectangle 36"/>
          <p:cNvSpPr/>
          <p:nvPr/>
        </p:nvSpPr>
        <p:spPr>
          <a:xfrm>
            <a:off x="914852" y="2825989"/>
            <a:ext cx="5456607" cy="726677"/>
          </a:xfrm>
          <a:prstGeom prst="rect">
            <a:avLst/>
          </a:prstGeom>
          <a:solidFill>
            <a:srgbClr val="65BC46"/>
          </a:solidFill>
          <a:ln>
            <a:noFill/>
          </a:ln>
          <a:effectLst/>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pPr algn="ctr"/>
            <a:endParaRPr lang="en-US" sz="1900" dirty="0">
              <a:solidFill>
                <a:schemeClr val="bg1"/>
              </a:solidFill>
              <a:latin typeface="Segoe UI Semibold" pitchFamily="34" charset="0"/>
            </a:endParaRPr>
          </a:p>
        </p:txBody>
      </p:sp>
      <p:sp>
        <p:nvSpPr>
          <p:cNvPr id="35" name="Rectangle 34"/>
          <p:cNvSpPr/>
          <p:nvPr/>
        </p:nvSpPr>
        <p:spPr>
          <a:xfrm>
            <a:off x="914852" y="1963509"/>
            <a:ext cx="5456607" cy="726677"/>
          </a:xfrm>
          <a:prstGeom prst="rect">
            <a:avLst/>
          </a:prstGeom>
          <a:solidFill>
            <a:srgbClr val="65BC46"/>
          </a:solidFill>
          <a:ln>
            <a:noFill/>
          </a:ln>
          <a:effectLst/>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pPr algn="ctr"/>
            <a:endParaRPr lang="en-US" sz="1900" dirty="0">
              <a:solidFill>
                <a:schemeClr val="bg1"/>
              </a:solidFill>
              <a:latin typeface="Segoe UI Semibold" pitchFamily="34" charset="0"/>
            </a:endParaRPr>
          </a:p>
        </p:txBody>
      </p:sp>
      <p:cxnSp>
        <p:nvCxnSpPr>
          <p:cNvPr id="39" name="Straight Connector 38"/>
          <p:cNvCxnSpPr/>
          <p:nvPr/>
        </p:nvCxnSpPr>
        <p:spPr>
          <a:xfrm>
            <a:off x="0" y="3619141"/>
            <a:ext cx="9553433" cy="0"/>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2" name="Text Placeholder 1"/>
          <p:cNvSpPr>
            <a:spLocks noGrp="1"/>
          </p:cNvSpPr>
          <p:nvPr>
            <p:ph type="body" sz="quarter" idx="13"/>
          </p:nvPr>
        </p:nvSpPr>
        <p:spPr>
          <a:xfrm>
            <a:off x="142983" y="694716"/>
            <a:ext cx="10982750" cy="304801"/>
          </a:xfrm>
        </p:spPr>
        <p:txBody>
          <a:bodyPr/>
          <a:lstStyle/>
          <a:p>
            <a:r>
              <a:rPr lang="en-US" dirty="0" smtClean="0"/>
              <a:t> </a:t>
            </a:r>
            <a:endParaRPr lang="en-US" dirty="0"/>
          </a:p>
        </p:txBody>
      </p:sp>
      <p:sp>
        <p:nvSpPr>
          <p:cNvPr id="3" name="Title 2"/>
          <p:cNvSpPr>
            <a:spLocks noGrp="1"/>
          </p:cNvSpPr>
          <p:nvPr>
            <p:ph type="title"/>
          </p:nvPr>
        </p:nvSpPr>
        <p:spPr>
          <a:xfrm>
            <a:off x="300188" y="95224"/>
            <a:ext cx="11031626" cy="609398"/>
          </a:xfrm>
        </p:spPr>
        <p:txBody>
          <a:bodyPr/>
          <a:lstStyle/>
          <a:p>
            <a:r>
              <a:rPr lang="en-US" dirty="0" smtClean="0"/>
              <a:t>I/O Initiation</a:t>
            </a:r>
            <a:endParaRPr lang="en-US" dirty="0"/>
          </a:p>
        </p:txBody>
      </p:sp>
      <p:sp>
        <p:nvSpPr>
          <p:cNvPr id="4" name="Text Placeholder 3"/>
          <p:cNvSpPr>
            <a:spLocks noGrp="1"/>
          </p:cNvSpPr>
          <p:nvPr>
            <p:ph type="body" sz="half" idx="2"/>
          </p:nvPr>
        </p:nvSpPr>
        <p:spPr>
          <a:xfrm>
            <a:off x="634835" y="5911484"/>
            <a:ext cx="9547913" cy="304800"/>
          </a:xfrm>
        </p:spPr>
        <p:txBody>
          <a:bodyPr/>
          <a:lstStyle/>
          <a:p>
            <a:r>
              <a:rPr lang="en-US" dirty="0" smtClean="0"/>
              <a:t> </a:t>
            </a:r>
            <a:endParaRPr lang="en-US" dirty="0"/>
          </a:p>
        </p:txBody>
      </p:sp>
      <p:sp>
        <p:nvSpPr>
          <p:cNvPr id="8" name="Parallelogram 7"/>
          <p:cNvSpPr/>
          <p:nvPr/>
        </p:nvSpPr>
        <p:spPr>
          <a:xfrm rot="16200000">
            <a:off x="9985239" y="4723566"/>
            <a:ext cx="2921662" cy="867318"/>
          </a:xfrm>
          <a:prstGeom prst="parallelogram">
            <a:avLst/>
          </a:prstGeom>
          <a:solidFill>
            <a:srgbClr val="B0D68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a:gradFill>
                <a:gsLst>
                  <a:gs pos="0">
                    <a:schemeClr val="bg1"/>
                  </a:gs>
                  <a:gs pos="100000">
                    <a:schemeClr val="bg1"/>
                  </a:gs>
                </a:gsLst>
                <a:lin ang="5400000" scaled="0"/>
              </a:gradFill>
            </a:endParaRPr>
          </a:p>
        </p:txBody>
      </p:sp>
      <p:sp>
        <p:nvSpPr>
          <p:cNvPr id="9" name="Rectangle 8"/>
          <p:cNvSpPr/>
          <p:nvPr/>
        </p:nvSpPr>
        <p:spPr>
          <a:xfrm>
            <a:off x="11012411" y="2911035"/>
            <a:ext cx="1132764" cy="677086"/>
          </a:xfrm>
          <a:prstGeom prst="rect">
            <a:avLst/>
          </a:prstGeom>
        </p:spPr>
        <p:txBody>
          <a:bodyPr wrap="square" lIns="121899" tIns="60949" rIns="121899" bIns="60949">
            <a:spAutoFit/>
          </a:bodyPr>
          <a:lstStyle/>
          <a:p>
            <a:pPr algn="ctr"/>
            <a:r>
              <a:rPr lang="en-US" b="1" dirty="0" smtClean="0"/>
              <a:t>Physical</a:t>
            </a:r>
          </a:p>
          <a:p>
            <a:pPr algn="ctr"/>
            <a:r>
              <a:rPr lang="en-US" b="1" dirty="0" smtClean="0"/>
              <a:t>Memory</a:t>
            </a:r>
            <a:endParaRPr lang="en-US" b="1" dirty="0"/>
          </a:p>
        </p:txBody>
      </p:sp>
      <p:sp>
        <p:nvSpPr>
          <p:cNvPr id="10" name="Rectangle 9"/>
          <p:cNvSpPr/>
          <p:nvPr/>
        </p:nvSpPr>
        <p:spPr>
          <a:xfrm>
            <a:off x="1104721" y="1096936"/>
            <a:ext cx="4697347" cy="492420"/>
          </a:xfrm>
          <a:prstGeom prst="rect">
            <a:avLst/>
          </a:prstGeom>
        </p:spPr>
        <p:txBody>
          <a:bodyPr wrap="square" lIns="121899" tIns="60949" rIns="121899" bIns="60949">
            <a:spAutoFit/>
          </a:bodyPr>
          <a:lstStyle/>
          <a:p>
            <a:pPr algn="ctr"/>
            <a:r>
              <a:rPr lang="en-US" sz="2400" b="1" dirty="0" err="1" smtClean="0">
                <a:latin typeface="Consolas" pitchFamily="49" charset="0"/>
                <a:cs typeface="Consolas" pitchFamily="49" charset="0"/>
              </a:rPr>
              <a:t>WSARecv</a:t>
            </a:r>
            <a:r>
              <a:rPr lang="en-US" sz="2400" b="1" dirty="0" smtClean="0">
                <a:latin typeface="Consolas" pitchFamily="49" charset="0"/>
                <a:cs typeface="Consolas" pitchFamily="49" charset="0"/>
              </a:rPr>
              <a:t>(socket, buffer)</a:t>
            </a:r>
            <a:endParaRPr lang="en-US" sz="2400" b="1" dirty="0">
              <a:latin typeface="Consolas" pitchFamily="49" charset="0"/>
              <a:cs typeface="Consolas" pitchFamily="49" charset="0"/>
            </a:endParaRPr>
          </a:p>
        </p:txBody>
      </p:sp>
      <p:sp>
        <p:nvSpPr>
          <p:cNvPr id="36" name="Parallelogram 35"/>
          <p:cNvSpPr/>
          <p:nvPr/>
        </p:nvSpPr>
        <p:spPr>
          <a:xfrm rot="16200000">
            <a:off x="11325000" y="3993191"/>
            <a:ext cx="242143" cy="867318"/>
          </a:xfrm>
          <a:prstGeom prst="parallelogram">
            <a:avLst>
              <a:gd name="adj" fmla="val 5273"/>
            </a:avLst>
          </a:prstGeom>
          <a:solidFill>
            <a:schemeClr val="accent1"/>
          </a:solidFill>
          <a:ln w="19050"/>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p>
        </p:txBody>
      </p:sp>
      <p:sp>
        <p:nvSpPr>
          <p:cNvPr id="48" name="Rectangle 47"/>
          <p:cNvSpPr/>
          <p:nvPr/>
        </p:nvSpPr>
        <p:spPr>
          <a:xfrm>
            <a:off x="8711664" y="1111129"/>
            <a:ext cx="2210564" cy="677086"/>
          </a:xfrm>
          <a:prstGeom prst="rect">
            <a:avLst/>
          </a:prstGeom>
        </p:spPr>
        <p:txBody>
          <a:bodyPr wrap="none" lIns="121899" tIns="60949" rIns="121899" bIns="60949">
            <a:spAutoFit/>
          </a:bodyPr>
          <a:lstStyle/>
          <a:p>
            <a:pPr algn="ctr"/>
            <a:r>
              <a:rPr lang="en-US" b="1" dirty="0" smtClean="0"/>
              <a:t>User Virtual Address</a:t>
            </a:r>
          </a:p>
          <a:p>
            <a:pPr algn="ctr"/>
            <a:r>
              <a:rPr lang="en-US" b="1" dirty="0" smtClean="0"/>
              <a:t>Space</a:t>
            </a:r>
            <a:endParaRPr lang="en-US" b="1" dirty="0"/>
          </a:p>
        </p:txBody>
      </p:sp>
      <p:sp>
        <p:nvSpPr>
          <p:cNvPr id="31" name="Rectangle 30"/>
          <p:cNvSpPr/>
          <p:nvPr/>
        </p:nvSpPr>
        <p:spPr>
          <a:xfrm>
            <a:off x="0" y="3280598"/>
            <a:ext cx="845189" cy="677086"/>
          </a:xfrm>
          <a:prstGeom prst="rect">
            <a:avLst/>
          </a:prstGeom>
        </p:spPr>
        <p:txBody>
          <a:bodyPr wrap="none" lIns="121899" tIns="60949" rIns="121899" bIns="60949">
            <a:spAutoFit/>
          </a:bodyPr>
          <a:lstStyle/>
          <a:p>
            <a:pPr algn="ctr"/>
            <a:r>
              <a:rPr lang="en-US" b="1" dirty="0" smtClean="0"/>
              <a:t>User </a:t>
            </a:r>
          </a:p>
          <a:p>
            <a:pPr algn="ctr"/>
            <a:r>
              <a:rPr lang="en-US" b="1" dirty="0" smtClean="0"/>
              <a:t>Kernel</a:t>
            </a:r>
            <a:endParaRPr lang="en-US" b="1" dirty="0"/>
          </a:p>
        </p:txBody>
      </p:sp>
      <p:sp>
        <p:nvSpPr>
          <p:cNvPr id="32" name="Chevron 31"/>
          <p:cNvSpPr/>
          <p:nvPr/>
        </p:nvSpPr>
        <p:spPr bwMode="auto">
          <a:xfrm>
            <a:off x="7576474" y="40794"/>
            <a:ext cx="1665518" cy="617906"/>
          </a:xfrm>
          <a:prstGeom prst="chevr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91440" rIns="0" bIns="91440" rtlCol="0" anchor="ctr" anchorCtr="0"/>
          <a:lstStyle/>
          <a:p>
            <a:pPr algn="ctr"/>
            <a:r>
              <a:rPr lang="en-US" sz="1600" b="1" dirty="0">
                <a:solidFill>
                  <a:schemeClr val="bg1"/>
                </a:solidFill>
              </a:rPr>
              <a:t>I/O </a:t>
            </a:r>
            <a:r>
              <a:rPr lang="en-US" sz="1600" b="1" dirty="0" smtClean="0">
                <a:solidFill>
                  <a:schemeClr val="bg1"/>
                </a:solidFill>
              </a:rPr>
              <a:t>Initiation</a:t>
            </a:r>
            <a:endParaRPr lang="en-US" sz="1600" b="1" dirty="0">
              <a:solidFill>
                <a:schemeClr val="bg1"/>
              </a:solidFill>
            </a:endParaRPr>
          </a:p>
        </p:txBody>
      </p:sp>
      <p:sp>
        <p:nvSpPr>
          <p:cNvPr id="33" name="Chevron 32"/>
          <p:cNvSpPr/>
          <p:nvPr/>
        </p:nvSpPr>
        <p:spPr bwMode="auto">
          <a:xfrm>
            <a:off x="9026030" y="40794"/>
            <a:ext cx="1665518" cy="617906"/>
          </a:xfrm>
          <a:prstGeom prst="chevron">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91440" rIns="0" bIns="91440" rtlCol="0" anchor="ctr" anchorCtr="0"/>
          <a:lstStyle/>
          <a:p>
            <a:pPr algn="ctr"/>
            <a:r>
              <a:rPr lang="en-US" sz="1600" b="1" dirty="0">
                <a:solidFill>
                  <a:schemeClr val="bg1">
                    <a:lumMod val="50000"/>
                    <a:lumOff val="50000"/>
                  </a:schemeClr>
                </a:solidFill>
              </a:rPr>
              <a:t>I/O </a:t>
            </a:r>
            <a:r>
              <a:rPr lang="en-US" sz="1600" b="1" dirty="0" smtClean="0">
                <a:solidFill>
                  <a:schemeClr val="bg1">
                    <a:lumMod val="50000"/>
                    <a:lumOff val="50000"/>
                  </a:schemeClr>
                </a:solidFill>
              </a:rPr>
              <a:t>Processing</a:t>
            </a:r>
            <a:endParaRPr lang="en-US" sz="1600" b="1" dirty="0">
              <a:solidFill>
                <a:schemeClr val="bg1">
                  <a:lumMod val="50000"/>
                  <a:lumOff val="50000"/>
                </a:schemeClr>
              </a:solidFill>
            </a:endParaRPr>
          </a:p>
        </p:txBody>
      </p:sp>
      <p:sp>
        <p:nvSpPr>
          <p:cNvPr id="34" name="Chevron 33"/>
          <p:cNvSpPr/>
          <p:nvPr/>
        </p:nvSpPr>
        <p:spPr bwMode="auto">
          <a:xfrm>
            <a:off x="10468306" y="40794"/>
            <a:ext cx="1665518" cy="617906"/>
          </a:xfrm>
          <a:prstGeom prst="chevron">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91440" rIns="0" bIns="91440" rtlCol="0" anchor="ctr" anchorCtr="0"/>
          <a:lstStyle/>
          <a:p>
            <a:pPr algn="ctr"/>
            <a:r>
              <a:rPr lang="en-US" sz="1600" b="1" dirty="0">
                <a:solidFill>
                  <a:schemeClr val="bg1">
                    <a:lumMod val="50000"/>
                    <a:lumOff val="50000"/>
                  </a:schemeClr>
                </a:solidFill>
              </a:rPr>
              <a:t>I/O Completion</a:t>
            </a:r>
          </a:p>
        </p:txBody>
      </p:sp>
      <p:sp>
        <p:nvSpPr>
          <p:cNvPr id="7" name="Rectangle 6"/>
          <p:cNvSpPr/>
          <p:nvPr/>
        </p:nvSpPr>
        <p:spPr>
          <a:xfrm>
            <a:off x="966105" y="2032137"/>
            <a:ext cx="619080" cy="369332"/>
          </a:xfrm>
          <a:prstGeom prst="rect">
            <a:avLst/>
          </a:prstGeom>
        </p:spPr>
        <p:txBody>
          <a:bodyPr wrap="none">
            <a:spAutoFit/>
          </a:bodyPr>
          <a:lstStyle/>
          <a:p>
            <a:pPr algn="ctr"/>
            <a:r>
              <a:rPr lang="en-US" dirty="0" smtClean="0">
                <a:solidFill>
                  <a:schemeClr val="bg1"/>
                </a:solidFill>
                <a:latin typeface="Segoe UI Semibold" pitchFamily="34" charset="0"/>
              </a:rPr>
              <a:t>App</a:t>
            </a:r>
            <a:endParaRPr lang="en-US" dirty="0">
              <a:solidFill>
                <a:schemeClr val="bg1"/>
              </a:solidFill>
              <a:latin typeface="Segoe UI Semibold" pitchFamily="34" charset="0"/>
            </a:endParaRPr>
          </a:p>
        </p:txBody>
      </p:sp>
      <p:sp>
        <p:nvSpPr>
          <p:cNvPr id="38" name="Rectangle 37"/>
          <p:cNvSpPr/>
          <p:nvPr/>
        </p:nvSpPr>
        <p:spPr>
          <a:xfrm>
            <a:off x="966105" y="2877188"/>
            <a:ext cx="1071127" cy="369332"/>
          </a:xfrm>
          <a:prstGeom prst="rect">
            <a:avLst/>
          </a:prstGeom>
        </p:spPr>
        <p:txBody>
          <a:bodyPr wrap="none">
            <a:spAutoFit/>
          </a:bodyPr>
          <a:lstStyle/>
          <a:p>
            <a:pPr algn="ctr"/>
            <a:r>
              <a:rPr lang="en-US" dirty="0" smtClean="0">
                <a:solidFill>
                  <a:schemeClr val="bg1"/>
                </a:solidFill>
                <a:latin typeface="Segoe UI Semibold" pitchFamily="34" charset="0"/>
              </a:rPr>
              <a:t>Winsock</a:t>
            </a:r>
            <a:endParaRPr lang="en-US" dirty="0">
              <a:solidFill>
                <a:schemeClr val="bg1"/>
              </a:solidFill>
              <a:latin typeface="Segoe UI Semibold" pitchFamily="34" charset="0"/>
            </a:endParaRPr>
          </a:p>
        </p:txBody>
      </p:sp>
      <p:sp>
        <p:nvSpPr>
          <p:cNvPr id="43" name="Rectangle 42"/>
          <p:cNvSpPr/>
          <p:nvPr/>
        </p:nvSpPr>
        <p:spPr>
          <a:xfrm>
            <a:off x="966105" y="3755947"/>
            <a:ext cx="1523174" cy="369332"/>
          </a:xfrm>
          <a:prstGeom prst="rect">
            <a:avLst/>
          </a:prstGeom>
        </p:spPr>
        <p:txBody>
          <a:bodyPr wrap="none">
            <a:spAutoFit/>
          </a:bodyPr>
          <a:lstStyle/>
          <a:p>
            <a:pPr algn="ctr"/>
            <a:r>
              <a:rPr lang="en-US" dirty="0" smtClean="0">
                <a:solidFill>
                  <a:schemeClr val="bg1"/>
                </a:solidFill>
                <a:latin typeface="Segoe UI Semibold" pitchFamily="34" charset="0"/>
              </a:rPr>
              <a:t>I/O Manager</a:t>
            </a:r>
            <a:endParaRPr lang="en-US" dirty="0">
              <a:solidFill>
                <a:schemeClr val="bg1"/>
              </a:solidFill>
              <a:latin typeface="Segoe UI Semibold" pitchFamily="34" charset="0"/>
            </a:endParaRPr>
          </a:p>
        </p:txBody>
      </p:sp>
      <p:sp>
        <p:nvSpPr>
          <p:cNvPr id="45" name="Rectangle 44"/>
          <p:cNvSpPr/>
          <p:nvPr/>
        </p:nvSpPr>
        <p:spPr>
          <a:xfrm>
            <a:off x="966105" y="4630731"/>
            <a:ext cx="2166620" cy="369332"/>
          </a:xfrm>
          <a:prstGeom prst="rect">
            <a:avLst/>
          </a:prstGeom>
        </p:spPr>
        <p:txBody>
          <a:bodyPr wrap="none">
            <a:spAutoFit/>
          </a:bodyPr>
          <a:lstStyle/>
          <a:p>
            <a:pPr algn="ctr"/>
            <a:r>
              <a:rPr lang="en-US" dirty="0" smtClean="0">
                <a:solidFill>
                  <a:schemeClr val="bg1"/>
                </a:solidFill>
                <a:latin typeface="Segoe UI Semibold" pitchFamily="34" charset="0"/>
              </a:rPr>
              <a:t>Winsock/Transport</a:t>
            </a:r>
            <a:endParaRPr lang="en-US" dirty="0">
              <a:solidFill>
                <a:schemeClr val="bg1"/>
              </a:solidFill>
              <a:latin typeface="Segoe UI Semibold" pitchFamily="34" charset="0"/>
            </a:endParaRPr>
          </a:p>
        </p:txBody>
      </p:sp>
      <p:sp>
        <p:nvSpPr>
          <p:cNvPr id="46" name="Rectangle 45"/>
          <p:cNvSpPr/>
          <p:nvPr/>
        </p:nvSpPr>
        <p:spPr>
          <a:xfrm>
            <a:off x="3497194" y="4762048"/>
            <a:ext cx="1831556" cy="363338"/>
          </a:xfrm>
          <a:prstGeom prst="rect">
            <a:avLst/>
          </a:prstGeom>
          <a:solidFill>
            <a:schemeClr val="tx1"/>
          </a:solidFill>
          <a:ln>
            <a:noFill/>
          </a:ln>
          <a:effectLst/>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pPr algn="ctr"/>
            <a:r>
              <a:rPr lang="en-US" sz="1900" dirty="0" smtClean="0">
                <a:solidFill>
                  <a:schemeClr val="bg1"/>
                </a:solidFill>
                <a:latin typeface="Segoe UI Semibold" pitchFamily="34" charset="0"/>
              </a:rPr>
              <a:t>I/O Request</a:t>
            </a:r>
            <a:endParaRPr lang="en-US" sz="1900" dirty="0">
              <a:solidFill>
                <a:schemeClr val="bg1"/>
              </a:solidFill>
              <a:latin typeface="Segoe UI Semibold" pitchFamily="34" charset="0"/>
            </a:endParaRPr>
          </a:p>
        </p:txBody>
      </p:sp>
      <p:cxnSp>
        <p:nvCxnSpPr>
          <p:cNvPr id="6" name="Straight Arrow Connector 5"/>
          <p:cNvCxnSpPr/>
          <p:nvPr/>
        </p:nvCxnSpPr>
        <p:spPr>
          <a:xfrm>
            <a:off x="3699619" y="1684828"/>
            <a:ext cx="0" cy="2993201"/>
          </a:xfrm>
          <a:prstGeom prst="straightConnector1">
            <a:avLst/>
          </a:prstGeom>
          <a:ln w="57150">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endCxn id="25" idx="1"/>
          </p:cNvCxnSpPr>
          <p:nvPr/>
        </p:nvCxnSpPr>
        <p:spPr>
          <a:xfrm>
            <a:off x="4245429" y="1532276"/>
            <a:ext cx="4112735" cy="494297"/>
          </a:xfrm>
          <a:prstGeom prst="straightConnector1">
            <a:avLst/>
          </a:prstGeom>
          <a:ln w="57150">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25" idx="4"/>
            <a:endCxn id="36" idx="0"/>
          </p:cNvCxnSpPr>
          <p:nvPr/>
        </p:nvCxnSpPr>
        <p:spPr>
          <a:xfrm>
            <a:off x="9225482" y="2032956"/>
            <a:ext cx="1786931" cy="2393894"/>
          </a:xfrm>
          <a:prstGeom prst="straightConnector1">
            <a:avLst/>
          </a:prstGeom>
          <a:ln w="57150">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flipV="1">
            <a:off x="4091990" y="2201327"/>
            <a:ext cx="0" cy="2555532"/>
          </a:xfrm>
          <a:prstGeom prst="straightConnector1">
            <a:avLst/>
          </a:prstGeom>
          <a:ln w="57150">
            <a:solidFill>
              <a:schemeClr val="tx2"/>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20" name="Parallelogram 19"/>
          <p:cNvSpPr/>
          <p:nvPr/>
        </p:nvSpPr>
        <p:spPr>
          <a:xfrm rot="16200000">
            <a:off x="7782229" y="1979108"/>
            <a:ext cx="2016521" cy="867318"/>
          </a:xfrm>
          <a:prstGeom prst="parallelogram">
            <a:avLst/>
          </a:prstGeom>
          <a:solidFill>
            <a:srgbClr val="B0D68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a:gradFill>
                <a:gsLst>
                  <a:gs pos="0">
                    <a:schemeClr val="bg1"/>
                  </a:gs>
                  <a:gs pos="100000">
                    <a:schemeClr val="bg1"/>
                  </a:gs>
                </a:gsLst>
                <a:lin ang="5400000" scaled="0"/>
              </a:gradFill>
            </a:endParaRPr>
          </a:p>
        </p:txBody>
      </p:sp>
      <p:sp>
        <p:nvSpPr>
          <p:cNvPr id="25" name="Parallelogram 24"/>
          <p:cNvSpPr/>
          <p:nvPr/>
        </p:nvSpPr>
        <p:spPr>
          <a:xfrm rot="16200000">
            <a:off x="8670751" y="1599298"/>
            <a:ext cx="242143" cy="867318"/>
          </a:xfrm>
          <a:prstGeom prst="parallelogram">
            <a:avLst>
              <a:gd name="adj" fmla="val 5273"/>
            </a:avLst>
          </a:prstGeom>
          <a:solidFill>
            <a:schemeClr val="accent1"/>
          </a:solidFill>
          <a:ln w="19050"/>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p>
        </p:txBody>
      </p:sp>
      <p:grpSp>
        <p:nvGrpSpPr>
          <p:cNvPr id="51" name="Group 50"/>
          <p:cNvGrpSpPr/>
          <p:nvPr/>
        </p:nvGrpSpPr>
        <p:grpSpPr>
          <a:xfrm>
            <a:off x="2763926" y="5437163"/>
            <a:ext cx="1023315" cy="591504"/>
            <a:chOff x="2933395" y="2574950"/>
            <a:chExt cx="775411" cy="434477"/>
          </a:xfrm>
          <a:solidFill>
            <a:schemeClr val="accent5"/>
          </a:solidFill>
        </p:grpSpPr>
        <p:sp>
          <p:nvSpPr>
            <p:cNvPr id="52" name="Rectangle 51"/>
            <p:cNvSpPr/>
            <p:nvPr/>
          </p:nvSpPr>
          <p:spPr>
            <a:xfrm>
              <a:off x="2933395" y="2574950"/>
              <a:ext cx="775411" cy="299923"/>
            </a:xfrm>
            <a:prstGeom prst="rect">
              <a:avLst/>
            </a:prstGeom>
            <a:gr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15000"/>
                </a:lnSpc>
                <a:spcBef>
                  <a:spcPts val="0"/>
                </a:spcBef>
                <a:spcAft>
                  <a:spcPts val="1000"/>
                </a:spcAft>
                <a:buClrTx/>
                <a:buSzTx/>
                <a:buFontTx/>
                <a:buNone/>
                <a:tabLst/>
                <a:defRPr/>
              </a:pPr>
              <a:r>
                <a:rPr lang="en-US" dirty="0">
                  <a:solidFill>
                    <a:schemeClr val="bg1"/>
                  </a:solidFill>
                  <a:latin typeface="Segoe UI Semibold" pitchFamily="34" charset="0"/>
                </a:rPr>
                <a:t>NIC</a:t>
              </a:r>
            </a:p>
          </p:txBody>
        </p:sp>
        <p:sp>
          <p:nvSpPr>
            <p:cNvPr id="53" name="Rectangle 52"/>
            <p:cNvSpPr/>
            <p:nvPr/>
          </p:nvSpPr>
          <p:spPr>
            <a:xfrm>
              <a:off x="2933396" y="2874873"/>
              <a:ext cx="460858" cy="134554"/>
            </a:xfrm>
            <a:prstGeom prst="rect">
              <a:avLst/>
            </a:prstGeom>
            <a:gr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15000"/>
                </a:lnSpc>
                <a:spcBef>
                  <a:spcPts val="0"/>
                </a:spcBef>
                <a:spcAft>
                  <a:spcPts val="1000"/>
                </a:spcAft>
                <a:buClrTx/>
                <a:buSzTx/>
                <a:buFontTx/>
                <a:buNone/>
                <a:tabLst/>
                <a:defRPr/>
              </a:pPr>
              <a:r>
                <a:rPr kumimoji="0" lang="en-US" sz="1100" b="0" i="0" u="none" strike="noStrike" kern="0" cap="none" spc="0" normalizeH="0" baseline="0" noProof="0">
                  <a:ln>
                    <a:noFill/>
                  </a:ln>
                  <a:solidFill>
                    <a:sysClr val="window" lastClr="FFFFFF"/>
                  </a:solidFill>
                  <a:effectLst/>
                  <a:uLnTx/>
                  <a:uFillTx/>
                  <a:latin typeface="Calibri"/>
                  <a:ea typeface="Times New Roman"/>
                  <a:cs typeface="Times New Roman"/>
                </a:rPr>
                <a:t> </a:t>
              </a:r>
              <a:endParaRPr kumimoji="0" lang="en-US" sz="1100" b="0" i="0" u="none" strike="noStrike" kern="0" cap="none" spc="0" normalizeH="0" baseline="0" noProof="0">
                <a:ln>
                  <a:noFill/>
                </a:ln>
                <a:solidFill>
                  <a:sysClr val="window" lastClr="FFFFFF"/>
                </a:solidFill>
                <a:effectLst/>
                <a:uLnTx/>
                <a:uFillTx/>
                <a:latin typeface="Calibri"/>
                <a:ea typeface="Calibri"/>
                <a:cs typeface="Times New Roman"/>
              </a:endParaRPr>
            </a:p>
          </p:txBody>
        </p:sp>
      </p:grpSp>
    </p:spTree>
    <p:extLst>
      <p:ext uri="{BB962C8B-B14F-4D97-AF65-F5344CB8AC3E}">
        <p14:creationId xmlns:p14="http://schemas.microsoft.com/office/powerpoint/2010/main" val="1438256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26"/>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6"/>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46"/>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30"/>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36"/>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36" grpId="0" animBg="1"/>
      <p:bldP spid="4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42"/>
          <p:cNvGrpSpPr/>
          <p:nvPr/>
        </p:nvGrpSpPr>
        <p:grpSpPr>
          <a:xfrm>
            <a:off x="2763926" y="5437163"/>
            <a:ext cx="1023315" cy="591504"/>
            <a:chOff x="2933395" y="2574950"/>
            <a:chExt cx="775411" cy="434477"/>
          </a:xfrm>
          <a:solidFill>
            <a:schemeClr val="accent5"/>
          </a:solidFill>
        </p:grpSpPr>
        <p:sp>
          <p:nvSpPr>
            <p:cNvPr id="49" name="Rectangle 48"/>
            <p:cNvSpPr/>
            <p:nvPr/>
          </p:nvSpPr>
          <p:spPr>
            <a:xfrm>
              <a:off x="2933395" y="2574950"/>
              <a:ext cx="775411" cy="299923"/>
            </a:xfrm>
            <a:prstGeom prst="rect">
              <a:avLst/>
            </a:prstGeom>
            <a:gr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15000"/>
                </a:lnSpc>
                <a:spcBef>
                  <a:spcPts val="0"/>
                </a:spcBef>
                <a:spcAft>
                  <a:spcPts val="1000"/>
                </a:spcAft>
                <a:buClrTx/>
                <a:buSzTx/>
                <a:buFontTx/>
                <a:buNone/>
                <a:tabLst/>
                <a:defRPr/>
              </a:pPr>
              <a:r>
                <a:rPr lang="en-US" dirty="0">
                  <a:solidFill>
                    <a:schemeClr val="bg1"/>
                  </a:solidFill>
                  <a:latin typeface="Segoe UI Semibold" pitchFamily="34" charset="0"/>
                </a:rPr>
                <a:t>NIC</a:t>
              </a:r>
            </a:p>
          </p:txBody>
        </p:sp>
        <p:sp>
          <p:nvSpPr>
            <p:cNvPr id="52" name="Rectangle 51"/>
            <p:cNvSpPr/>
            <p:nvPr/>
          </p:nvSpPr>
          <p:spPr>
            <a:xfrm>
              <a:off x="2933396" y="2874873"/>
              <a:ext cx="460858" cy="134554"/>
            </a:xfrm>
            <a:prstGeom prst="rect">
              <a:avLst/>
            </a:prstGeom>
            <a:gr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15000"/>
                </a:lnSpc>
                <a:spcBef>
                  <a:spcPts val="0"/>
                </a:spcBef>
                <a:spcAft>
                  <a:spcPts val="1000"/>
                </a:spcAft>
                <a:buClrTx/>
                <a:buSzTx/>
                <a:buFontTx/>
                <a:buNone/>
                <a:tabLst/>
                <a:defRPr/>
              </a:pPr>
              <a:r>
                <a:rPr kumimoji="0" lang="en-US" sz="1100" b="0" i="0" u="none" strike="noStrike" kern="0" cap="none" spc="0" normalizeH="0" baseline="0" noProof="0">
                  <a:ln>
                    <a:noFill/>
                  </a:ln>
                  <a:solidFill>
                    <a:sysClr val="window" lastClr="FFFFFF"/>
                  </a:solidFill>
                  <a:effectLst/>
                  <a:uLnTx/>
                  <a:uFillTx/>
                  <a:latin typeface="Calibri"/>
                  <a:ea typeface="Times New Roman"/>
                  <a:cs typeface="Times New Roman"/>
                </a:rPr>
                <a:t> </a:t>
              </a:r>
              <a:endParaRPr kumimoji="0" lang="en-US" sz="1100" b="0" i="0" u="none" strike="noStrike" kern="0" cap="none" spc="0" normalizeH="0" baseline="0" noProof="0">
                <a:ln>
                  <a:noFill/>
                </a:ln>
                <a:solidFill>
                  <a:sysClr val="window" lastClr="FFFFFF"/>
                </a:solidFill>
                <a:effectLst/>
                <a:uLnTx/>
                <a:uFillTx/>
                <a:latin typeface="Calibri"/>
                <a:ea typeface="Calibri"/>
                <a:cs typeface="Times New Roman"/>
              </a:endParaRPr>
            </a:p>
          </p:txBody>
        </p:sp>
      </p:grpSp>
      <p:sp>
        <p:nvSpPr>
          <p:cNvPr id="60" name="Rectangle 59"/>
          <p:cNvSpPr/>
          <p:nvPr/>
        </p:nvSpPr>
        <p:spPr>
          <a:xfrm>
            <a:off x="914852" y="4550948"/>
            <a:ext cx="5456607" cy="726677"/>
          </a:xfrm>
          <a:prstGeom prst="rect">
            <a:avLst/>
          </a:prstGeom>
          <a:solidFill>
            <a:srgbClr val="65BC46"/>
          </a:solidFill>
          <a:ln>
            <a:noFill/>
          </a:ln>
          <a:effectLst/>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pPr algn="ctr"/>
            <a:endParaRPr lang="en-US" sz="1900" dirty="0">
              <a:solidFill>
                <a:schemeClr val="bg1"/>
              </a:solidFill>
              <a:latin typeface="Segoe UI Semibold" pitchFamily="34" charset="0"/>
            </a:endParaRPr>
          </a:p>
        </p:txBody>
      </p:sp>
      <p:cxnSp>
        <p:nvCxnSpPr>
          <p:cNvPr id="39" name="Straight Connector 38"/>
          <p:cNvCxnSpPr/>
          <p:nvPr/>
        </p:nvCxnSpPr>
        <p:spPr>
          <a:xfrm>
            <a:off x="0" y="3619141"/>
            <a:ext cx="9553433" cy="0"/>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2" name="Text Placeholder 1"/>
          <p:cNvSpPr>
            <a:spLocks noGrp="1"/>
          </p:cNvSpPr>
          <p:nvPr>
            <p:ph type="body" sz="quarter" idx="13"/>
          </p:nvPr>
        </p:nvSpPr>
        <p:spPr>
          <a:xfrm>
            <a:off x="142983" y="683830"/>
            <a:ext cx="10982750" cy="304801"/>
          </a:xfrm>
        </p:spPr>
        <p:txBody>
          <a:bodyPr/>
          <a:lstStyle/>
          <a:p>
            <a:r>
              <a:rPr lang="en-US" dirty="0" smtClean="0"/>
              <a:t> </a:t>
            </a:r>
            <a:endParaRPr lang="en-US" dirty="0"/>
          </a:p>
        </p:txBody>
      </p:sp>
      <p:sp>
        <p:nvSpPr>
          <p:cNvPr id="3" name="Title 2"/>
          <p:cNvSpPr>
            <a:spLocks noGrp="1"/>
          </p:cNvSpPr>
          <p:nvPr>
            <p:ph type="title"/>
          </p:nvPr>
        </p:nvSpPr>
        <p:spPr>
          <a:xfrm>
            <a:off x="300188" y="95224"/>
            <a:ext cx="11031626" cy="609398"/>
          </a:xfrm>
        </p:spPr>
        <p:txBody>
          <a:bodyPr/>
          <a:lstStyle/>
          <a:p>
            <a:r>
              <a:rPr lang="en-US" dirty="0" smtClean="0"/>
              <a:t>I/O Processing</a:t>
            </a:r>
            <a:endParaRPr lang="en-US" dirty="0"/>
          </a:p>
        </p:txBody>
      </p:sp>
      <p:sp>
        <p:nvSpPr>
          <p:cNvPr id="4" name="Text Placeholder 3"/>
          <p:cNvSpPr>
            <a:spLocks noGrp="1"/>
          </p:cNvSpPr>
          <p:nvPr>
            <p:ph type="body" sz="half" idx="2"/>
          </p:nvPr>
        </p:nvSpPr>
        <p:spPr>
          <a:xfrm>
            <a:off x="634835" y="5911484"/>
            <a:ext cx="9547913" cy="304800"/>
          </a:xfrm>
        </p:spPr>
        <p:txBody>
          <a:bodyPr/>
          <a:lstStyle/>
          <a:p>
            <a:r>
              <a:rPr lang="en-US" dirty="0" smtClean="0"/>
              <a:t> </a:t>
            </a:r>
            <a:endParaRPr lang="en-US" dirty="0"/>
          </a:p>
        </p:txBody>
      </p:sp>
      <p:sp>
        <p:nvSpPr>
          <p:cNvPr id="8" name="Parallelogram 7"/>
          <p:cNvSpPr/>
          <p:nvPr/>
        </p:nvSpPr>
        <p:spPr>
          <a:xfrm rot="16200000">
            <a:off x="9985239" y="4723566"/>
            <a:ext cx="2921662" cy="867318"/>
          </a:xfrm>
          <a:prstGeom prst="parallelogram">
            <a:avLst/>
          </a:prstGeom>
          <a:solidFill>
            <a:srgbClr val="B0D68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a:gradFill>
                <a:gsLst>
                  <a:gs pos="0">
                    <a:schemeClr val="bg1"/>
                  </a:gs>
                  <a:gs pos="100000">
                    <a:schemeClr val="bg1"/>
                  </a:gs>
                </a:gsLst>
                <a:lin ang="5400000" scaled="0"/>
              </a:gradFill>
            </a:endParaRPr>
          </a:p>
        </p:txBody>
      </p:sp>
      <p:sp>
        <p:nvSpPr>
          <p:cNvPr id="9" name="Rectangle 8"/>
          <p:cNvSpPr/>
          <p:nvPr/>
        </p:nvSpPr>
        <p:spPr>
          <a:xfrm>
            <a:off x="11012411" y="2911035"/>
            <a:ext cx="1132764" cy="677086"/>
          </a:xfrm>
          <a:prstGeom prst="rect">
            <a:avLst/>
          </a:prstGeom>
        </p:spPr>
        <p:txBody>
          <a:bodyPr wrap="square" lIns="121899" tIns="60949" rIns="121899" bIns="60949">
            <a:spAutoFit/>
          </a:bodyPr>
          <a:lstStyle/>
          <a:p>
            <a:pPr algn="ctr"/>
            <a:r>
              <a:rPr lang="en-US" b="1" dirty="0" smtClean="0"/>
              <a:t>Physical</a:t>
            </a:r>
          </a:p>
          <a:p>
            <a:pPr algn="ctr"/>
            <a:r>
              <a:rPr lang="en-US" b="1" dirty="0" smtClean="0"/>
              <a:t>Memory</a:t>
            </a:r>
            <a:endParaRPr lang="en-US" b="1" dirty="0"/>
          </a:p>
        </p:txBody>
      </p:sp>
      <p:cxnSp>
        <p:nvCxnSpPr>
          <p:cNvPr id="30" name="Straight Arrow Connector 29"/>
          <p:cNvCxnSpPr>
            <a:endCxn id="36" idx="0"/>
          </p:cNvCxnSpPr>
          <p:nvPr/>
        </p:nvCxnSpPr>
        <p:spPr>
          <a:xfrm>
            <a:off x="9225482" y="2032956"/>
            <a:ext cx="1786931" cy="2393894"/>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6" name="Parallelogram 35"/>
          <p:cNvSpPr/>
          <p:nvPr/>
        </p:nvSpPr>
        <p:spPr>
          <a:xfrm rot="16200000">
            <a:off x="11325000" y="3993191"/>
            <a:ext cx="242143" cy="867318"/>
          </a:xfrm>
          <a:prstGeom prst="parallelogram">
            <a:avLst>
              <a:gd name="adj" fmla="val 5273"/>
            </a:avLst>
          </a:prstGeom>
          <a:solidFill>
            <a:schemeClr val="accent1"/>
          </a:solidFill>
          <a:ln w="19050"/>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p>
        </p:txBody>
      </p:sp>
      <p:cxnSp>
        <p:nvCxnSpPr>
          <p:cNvPr id="23" name="Elbow Connector 22"/>
          <p:cNvCxnSpPr/>
          <p:nvPr/>
        </p:nvCxnSpPr>
        <p:spPr>
          <a:xfrm flipV="1">
            <a:off x="1420461" y="6028667"/>
            <a:ext cx="1647564" cy="519782"/>
          </a:xfrm>
          <a:prstGeom prst="bentConnector2">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endCxn id="32" idx="0"/>
          </p:cNvCxnSpPr>
          <p:nvPr/>
        </p:nvCxnSpPr>
        <p:spPr>
          <a:xfrm>
            <a:off x="3837296" y="5783833"/>
            <a:ext cx="7175115" cy="261741"/>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2" name="Parallelogram 31"/>
          <p:cNvSpPr/>
          <p:nvPr/>
        </p:nvSpPr>
        <p:spPr>
          <a:xfrm rot="16200000">
            <a:off x="11324998" y="5611915"/>
            <a:ext cx="242143" cy="867318"/>
          </a:xfrm>
          <a:prstGeom prst="parallelogram">
            <a:avLst>
              <a:gd name="adj" fmla="val 5273"/>
            </a:avLst>
          </a:prstGeom>
          <a:solidFill>
            <a:schemeClr val="accent1"/>
          </a:solidFill>
          <a:ln w="19050"/>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p>
        </p:txBody>
      </p:sp>
      <p:sp>
        <p:nvSpPr>
          <p:cNvPr id="34" name="Rectangle 33"/>
          <p:cNvSpPr/>
          <p:nvPr/>
        </p:nvSpPr>
        <p:spPr>
          <a:xfrm>
            <a:off x="7728785" y="5469391"/>
            <a:ext cx="1132764" cy="400087"/>
          </a:xfrm>
          <a:prstGeom prst="rect">
            <a:avLst/>
          </a:prstGeom>
        </p:spPr>
        <p:txBody>
          <a:bodyPr wrap="square" lIns="121899" tIns="60949" rIns="121899" bIns="60949">
            <a:spAutoFit/>
          </a:bodyPr>
          <a:lstStyle/>
          <a:p>
            <a:pPr algn="ctr"/>
            <a:r>
              <a:rPr lang="en-US" b="1" dirty="0" smtClean="0"/>
              <a:t>DMA</a:t>
            </a:r>
            <a:endParaRPr lang="en-US" b="1" dirty="0"/>
          </a:p>
        </p:txBody>
      </p:sp>
      <p:sp>
        <p:nvSpPr>
          <p:cNvPr id="33" name="Curved Down Arrow 32"/>
          <p:cNvSpPr/>
          <p:nvPr/>
        </p:nvSpPr>
        <p:spPr bwMode="auto">
          <a:xfrm rot="16200000">
            <a:off x="9772001" y="4782235"/>
            <a:ext cx="1553014" cy="731520"/>
          </a:xfrm>
          <a:prstGeom prst="curvedDownArrow">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cxnSp>
        <p:nvCxnSpPr>
          <p:cNvPr id="41" name="Straight Arrow Connector 40"/>
          <p:cNvCxnSpPr>
            <a:endCxn id="33" idx="0"/>
          </p:cNvCxnSpPr>
          <p:nvPr/>
        </p:nvCxnSpPr>
        <p:spPr>
          <a:xfrm>
            <a:off x="5138572" y="4899035"/>
            <a:ext cx="5044176" cy="29468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flipV="1">
            <a:off x="3579180" y="5099935"/>
            <a:ext cx="0" cy="541389"/>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4" name="Rectangle 43"/>
          <p:cNvSpPr/>
          <p:nvPr/>
        </p:nvSpPr>
        <p:spPr>
          <a:xfrm>
            <a:off x="0" y="3280598"/>
            <a:ext cx="845189" cy="677086"/>
          </a:xfrm>
          <a:prstGeom prst="rect">
            <a:avLst/>
          </a:prstGeom>
        </p:spPr>
        <p:txBody>
          <a:bodyPr wrap="none" lIns="121899" tIns="60949" rIns="121899" bIns="60949">
            <a:spAutoFit/>
          </a:bodyPr>
          <a:lstStyle/>
          <a:p>
            <a:pPr algn="ctr"/>
            <a:r>
              <a:rPr lang="en-US" b="1" dirty="0" smtClean="0"/>
              <a:t>User </a:t>
            </a:r>
          </a:p>
          <a:p>
            <a:pPr algn="ctr"/>
            <a:r>
              <a:rPr lang="en-US" b="1" dirty="0" smtClean="0"/>
              <a:t>Kernel</a:t>
            </a:r>
            <a:endParaRPr lang="en-US" b="1" dirty="0"/>
          </a:p>
        </p:txBody>
      </p:sp>
      <p:sp>
        <p:nvSpPr>
          <p:cNvPr id="45" name="Chevron 44"/>
          <p:cNvSpPr/>
          <p:nvPr/>
        </p:nvSpPr>
        <p:spPr bwMode="auto">
          <a:xfrm>
            <a:off x="7576474" y="40794"/>
            <a:ext cx="1665518" cy="617906"/>
          </a:xfrm>
          <a:prstGeom prst="chevron">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91440" rIns="0" bIns="91440" rtlCol="0" anchor="ctr" anchorCtr="0"/>
          <a:lstStyle/>
          <a:p>
            <a:pPr algn="ctr"/>
            <a:r>
              <a:rPr lang="en-US" sz="1600" b="1" dirty="0">
                <a:solidFill>
                  <a:schemeClr val="bg1">
                    <a:lumMod val="50000"/>
                    <a:lumOff val="50000"/>
                  </a:schemeClr>
                </a:solidFill>
              </a:rPr>
              <a:t>I/O Initiation</a:t>
            </a:r>
          </a:p>
        </p:txBody>
      </p:sp>
      <p:sp>
        <p:nvSpPr>
          <p:cNvPr id="46" name="Chevron 45"/>
          <p:cNvSpPr/>
          <p:nvPr/>
        </p:nvSpPr>
        <p:spPr bwMode="auto">
          <a:xfrm>
            <a:off x="9026030" y="40794"/>
            <a:ext cx="1665518" cy="617906"/>
          </a:xfrm>
          <a:prstGeom prst="chevr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91440" rIns="0" bIns="91440" rtlCol="0" anchor="ctr" anchorCtr="0"/>
          <a:lstStyle/>
          <a:p>
            <a:pPr algn="ctr"/>
            <a:r>
              <a:rPr lang="en-US" sz="1600" b="1" dirty="0">
                <a:solidFill>
                  <a:schemeClr val="bg1"/>
                </a:solidFill>
              </a:rPr>
              <a:t>I/O </a:t>
            </a:r>
            <a:r>
              <a:rPr lang="en-US" sz="1600" b="1" dirty="0" smtClean="0">
                <a:solidFill>
                  <a:schemeClr val="bg1"/>
                </a:solidFill>
              </a:rPr>
              <a:t>Processing</a:t>
            </a:r>
            <a:endParaRPr lang="en-US" sz="1600" b="1" dirty="0">
              <a:solidFill>
                <a:schemeClr val="bg1"/>
              </a:solidFill>
            </a:endParaRPr>
          </a:p>
        </p:txBody>
      </p:sp>
      <p:sp>
        <p:nvSpPr>
          <p:cNvPr id="47" name="Chevron 46"/>
          <p:cNvSpPr/>
          <p:nvPr/>
        </p:nvSpPr>
        <p:spPr bwMode="auto">
          <a:xfrm>
            <a:off x="10468306" y="40794"/>
            <a:ext cx="1665518" cy="617906"/>
          </a:xfrm>
          <a:prstGeom prst="chevron">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91440" rIns="0" bIns="91440" rtlCol="0" anchor="ctr" anchorCtr="0"/>
          <a:lstStyle/>
          <a:p>
            <a:pPr algn="ctr"/>
            <a:r>
              <a:rPr lang="en-US" sz="1600" b="1" dirty="0">
                <a:solidFill>
                  <a:schemeClr val="bg1">
                    <a:lumMod val="50000"/>
                    <a:lumOff val="50000"/>
                  </a:schemeClr>
                </a:solidFill>
              </a:rPr>
              <a:t>I/O Completion</a:t>
            </a:r>
          </a:p>
        </p:txBody>
      </p:sp>
      <p:sp>
        <p:nvSpPr>
          <p:cNvPr id="48" name="Parallelogram 47"/>
          <p:cNvSpPr/>
          <p:nvPr/>
        </p:nvSpPr>
        <p:spPr>
          <a:xfrm rot="16200000">
            <a:off x="7782229" y="1979108"/>
            <a:ext cx="2016521" cy="867318"/>
          </a:xfrm>
          <a:prstGeom prst="parallelogram">
            <a:avLst/>
          </a:prstGeom>
          <a:solidFill>
            <a:srgbClr val="B0D68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a:gradFill>
                <a:gsLst>
                  <a:gs pos="0">
                    <a:schemeClr val="bg1"/>
                  </a:gs>
                  <a:gs pos="100000">
                    <a:schemeClr val="bg1"/>
                  </a:gs>
                </a:gsLst>
                <a:lin ang="5400000" scaled="0"/>
              </a:gradFill>
            </a:endParaRPr>
          </a:p>
        </p:txBody>
      </p:sp>
      <p:sp>
        <p:nvSpPr>
          <p:cNvPr id="50" name="Parallelogram 49"/>
          <p:cNvSpPr/>
          <p:nvPr/>
        </p:nvSpPr>
        <p:spPr>
          <a:xfrm rot="16200000">
            <a:off x="8670751" y="1599298"/>
            <a:ext cx="242143" cy="867318"/>
          </a:xfrm>
          <a:prstGeom prst="parallelogram">
            <a:avLst>
              <a:gd name="adj" fmla="val 5273"/>
            </a:avLst>
          </a:prstGeom>
          <a:solidFill>
            <a:schemeClr val="accent1"/>
          </a:solidFill>
          <a:ln w="19050"/>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p>
        </p:txBody>
      </p:sp>
      <p:sp>
        <p:nvSpPr>
          <p:cNvPr id="51" name="Rectangle 50"/>
          <p:cNvSpPr/>
          <p:nvPr/>
        </p:nvSpPr>
        <p:spPr>
          <a:xfrm>
            <a:off x="8711664" y="1111129"/>
            <a:ext cx="2210564" cy="677086"/>
          </a:xfrm>
          <a:prstGeom prst="rect">
            <a:avLst/>
          </a:prstGeom>
        </p:spPr>
        <p:txBody>
          <a:bodyPr wrap="none" lIns="121899" tIns="60949" rIns="121899" bIns="60949">
            <a:spAutoFit/>
          </a:bodyPr>
          <a:lstStyle/>
          <a:p>
            <a:pPr algn="ctr"/>
            <a:r>
              <a:rPr lang="en-US" b="1" dirty="0" smtClean="0"/>
              <a:t>User Virtual Address</a:t>
            </a:r>
          </a:p>
          <a:p>
            <a:pPr algn="ctr"/>
            <a:r>
              <a:rPr lang="en-US" b="1" dirty="0" smtClean="0"/>
              <a:t>Space</a:t>
            </a:r>
            <a:endParaRPr lang="en-US" b="1" dirty="0"/>
          </a:p>
        </p:txBody>
      </p:sp>
      <p:sp>
        <p:nvSpPr>
          <p:cNvPr id="61" name="Rectangle 60"/>
          <p:cNvSpPr/>
          <p:nvPr/>
        </p:nvSpPr>
        <p:spPr>
          <a:xfrm>
            <a:off x="914852" y="3688469"/>
            <a:ext cx="5456607" cy="726677"/>
          </a:xfrm>
          <a:prstGeom prst="rect">
            <a:avLst/>
          </a:prstGeom>
          <a:solidFill>
            <a:srgbClr val="65BC46"/>
          </a:solidFill>
          <a:ln>
            <a:noFill/>
          </a:ln>
          <a:effectLst/>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pPr algn="ctr"/>
            <a:endParaRPr lang="en-US" sz="1900" dirty="0">
              <a:solidFill>
                <a:schemeClr val="bg1"/>
              </a:solidFill>
              <a:latin typeface="Segoe UI Semibold" pitchFamily="34" charset="0"/>
            </a:endParaRPr>
          </a:p>
        </p:txBody>
      </p:sp>
      <p:sp>
        <p:nvSpPr>
          <p:cNvPr id="62" name="Rectangle 61"/>
          <p:cNvSpPr/>
          <p:nvPr/>
        </p:nvSpPr>
        <p:spPr>
          <a:xfrm>
            <a:off x="914852" y="2825989"/>
            <a:ext cx="5456607" cy="726677"/>
          </a:xfrm>
          <a:prstGeom prst="rect">
            <a:avLst/>
          </a:prstGeom>
          <a:solidFill>
            <a:srgbClr val="65BC46"/>
          </a:solidFill>
          <a:ln>
            <a:noFill/>
          </a:ln>
          <a:effectLst/>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pPr algn="ctr"/>
            <a:endParaRPr lang="en-US" sz="1900" dirty="0">
              <a:solidFill>
                <a:schemeClr val="bg1"/>
              </a:solidFill>
              <a:latin typeface="Segoe UI Semibold" pitchFamily="34" charset="0"/>
            </a:endParaRPr>
          </a:p>
        </p:txBody>
      </p:sp>
      <p:sp>
        <p:nvSpPr>
          <p:cNvPr id="63" name="Rectangle 62"/>
          <p:cNvSpPr/>
          <p:nvPr/>
        </p:nvSpPr>
        <p:spPr>
          <a:xfrm>
            <a:off x="914852" y="1963509"/>
            <a:ext cx="5456607" cy="726677"/>
          </a:xfrm>
          <a:prstGeom prst="rect">
            <a:avLst/>
          </a:prstGeom>
          <a:solidFill>
            <a:srgbClr val="65BC46"/>
          </a:solidFill>
          <a:ln>
            <a:noFill/>
          </a:ln>
          <a:effectLst/>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pPr algn="ctr"/>
            <a:endParaRPr lang="en-US" sz="1900" dirty="0">
              <a:solidFill>
                <a:schemeClr val="bg1"/>
              </a:solidFill>
              <a:latin typeface="Segoe UI Semibold" pitchFamily="34" charset="0"/>
            </a:endParaRPr>
          </a:p>
        </p:txBody>
      </p:sp>
      <p:sp>
        <p:nvSpPr>
          <p:cNvPr id="64" name="Rectangle 63"/>
          <p:cNvSpPr/>
          <p:nvPr/>
        </p:nvSpPr>
        <p:spPr>
          <a:xfrm>
            <a:off x="966105" y="2032137"/>
            <a:ext cx="619080" cy="369332"/>
          </a:xfrm>
          <a:prstGeom prst="rect">
            <a:avLst/>
          </a:prstGeom>
        </p:spPr>
        <p:txBody>
          <a:bodyPr wrap="none">
            <a:spAutoFit/>
          </a:bodyPr>
          <a:lstStyle/>
          <a:p>
            <a:pPr algn="ctr"/>
            <a:r>
              <a:rPr lang="en-US" dirty="0" smtClean="0">
                <a:solidFill>
                  <a:schemeClr val="bg1"/>
                </a:solidFill>
                <a:latin typeface="Segoe UI Semibold" pitchFamily="34" charset="0"/>
              </a:rPr>
              <a:t>App</a:t>
            </a:r>
            <a:endParaRPr lang="en-US" dirty="0">
              <a:solidFill>
                <a:schemeClr val="bg1"/>
              </a:solidFill>
              <a:latin typeface="Segoe UI Semibold" pitchFamily="34" charset="0"/>
            </a:endParaRPr>
          </a:p>
        </p:txBody>
      </p:sp>
      <p:sp>
        <p:nvSpPr>
          <p:cNvPr id="65" name="Rectangle 64"/>
          <p:cNvSpPr/>
          <p:nvPr/>
        </p:nvSpPr>
        <p:spPr>
          <a:xfrm>
            <a:off x="966105" y="2877188"/>
            <a:ext cx="1071127" cy="369332"/>
          </a:xfrm>
          <a:prstGeom prst="rect">
            <a:avLst/>
          </a:prstGeom>
        </p:spPr>
        <p:txBody>
          <a:bodyPr wrap="none">
            <a:spAutoFit/>
          </a:bodyPr>
          <a:lstStyle/>
          <a:p>
            <a:pPr algn="ctr"/>
            <a:r>
              <a:rPr lang="en-US" dirty="0" smtClean="0">
                <a:solidFill>
                  <a:schemeClr val="bg1"/>
                </a:solidFill>
                <a:latin typeface="Segoe UI Semibold" pitchFamily="34" charset="0"/>
              </a:rPr>
              <a:t>Winsock</a:t>
            </a:r>
            <a:endParaRPr lang="en-US" dirty="0">
              <a:solidFill>
                <a:schemeClr val="bg1"/>
              </a:solidFill>
              <a:latin typeface="Segoe UI Semibold" pitchFamily="34" charset="0"/>
            </a:endParaRPr>
          </a:p>
        </p:txBody>
      </p:sp>
      <p:sp>
        <p:nvSpPr>
          <p:cNvPr id="66" name="Rectangle 65"/>
          <p:cNvSpPr/>
          <p:nvPr/>
        </p:nvSpPr>
        <p:spPr>
          <a:xfrm>
            <a:off x="966105" y="3755947"/>
            <a:ext cx="1523174" cy="369332"/>
          </a:xfrm>
          <a:prstGeom prst="rect">
            <a:avLst/>
          </a:prstGeom>
        </p:spPr>
        <p:txBody>
          <a:bodyPr wrap="none">
            <a:spAutoFit/>
          </a:bodyPr>
          <a:lstStyle/>
          <a:p>
            <a:pPr algn="ctr"/>
            <a:r>
              <a:rPr lang="en-US" dirty="0" smtClean="0">
                <a:solidFill>
                  <a:schemeClr val="bg1"/>
                </a:solidFill>
                <a:latin typeface="Segoe UI Semibold" pitchFamily="34" charset="0"/>
              </a:rPr>
              <a:t>I/O Manager</a:t>
            </a:r>
            <a:endParaRPr lang="en-US" dirty="0">
              <a:solidFill>
                <a:schemeClr val="bg1"/>
              </a:solidFill>
              <a:latin typeface="Segoe UI Semibold" pitchFamily="34" charset="0"/>
            </a:endParaRPr>
          </a:p>
        </p:txBody>
      </p:sp>
      <p:sp>
        <p:nvSpPr>
          <p:cNvPr id="67" name="Rectangle 66"/>
          <p:cNvSpPr/>
          <p:nvPr/>
        </p:nvSpPr>
        <p:spPr>
          <a:xfrm>
            <a:off x="966105" y="4630731"/>
            <a:ext cx="2166620" cy="369332"/>
          </a:xfrm>
          <a:prstGeom prst="rect">
            <a:avLst/>
          </a:prstGeom>
        </p:spPr>
        <p:txBody>
          <a:bodyPr wrap="none">
            <a:spAutoFit/>
          </a:bodyPr>
          <a:lstStyle/>
          <a:p>
            <a:pPr algn="ctr"/>
            <a:r>
              <a:rPr lang="en-US" dirty="0" smtClean="0">
                <a:solidFill>
                  <a:schemeClr val="bg1"/>
                </a:solidFill>
                <a:latin typeface="Segoe UI Semibold" pitchFamily="34" charset="0"/>
              </a:rPr>
              <a:t>Winsock/Transport</a:t>
            </a:r>
            <a:endParaRPr lang="en-US" dirty="0">
              <a:solidFill>
                <a:schemeClr val="bg1"/>
              </a:solidFill>
              <a:latin typeface="Segoe UI Semibold" pitchFamily="34" charset="0"/>
            </a:endParaRPr>
          </a:p>
        </p:txBody>
      </p:sp>
      <p:sp>
        <p:nvSpPr>
          <p:cNvPr id="68" name="Rectangle 67"/>
          <p:cNvSpPr/>
          <p:nvPr/>
        </p:nvSpPr>
        <p:spPr>
          <a:xfrm>
            <a:off x="3497194" y="4762048"/>
            <a:ext cx="1831556" cy="363338"/>
          </a:xfrm>
          <a:prstGeom prst="rect">
            <a:avLst/>
          </a:prstGeom>
          <a:solidFill>
            <a:schemeClr val="tx1"/>
          </a:solidFill>
          <a:ln>
            <a:noFill/>
          </a:ln>
          <a:effectLst/>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pPr algn="ctr"/>
            <a:r>
              <a:rPr lang="en-US" sz="1900" dirty="0" smtClean="0">
                <a:solidFill>
                  <a:schemeClr val="bg1"/>
                </a:solidFill>
                <a:latin typeface="Segoe UI Semibold" pitchFamily="34" charset="0"/>
              </a:rPr>
              <a:t>I/O Request</a:t>
            </a:r>
            <a:endParaRPr lang="en-US" sz="1900" dirty="0">
              <a:solidFill>
                <a:schemeClr val="bg1"/>
              </a:solidFill>
              <a:latin typeface="Segoe UI Semibold" pitchFamily="34" charset="0"/>
            </a:endParaRPr>
          </a:p>
        </p:txBody>
      </p:sp>
      <p:sp>
        <p:nvSpPr>
          <p:cNvPr id="69" name="Rectangle 68"/>
          <p:cNvSpPr/>
          <p:nvPr/>
        </p:nvSpPr>
        <p:spPr>
          <a:xfrm>
            <a:off x="1104721" y="1096936"/>
            <a:ext cx="4697347" cy="492420"/>
          </a:xfrm>
          <a:prstGeom prst="rect">
            <a:avLst/>
          </a:prstGeom>
        </p:spPr>
        <p:txBody>
          <a:bodyPr wrap="square" lIns="121899" tIns="60949" rIns="121899" bIns="60949">
            <a:spAutoFit/>
          </a:bodyPr>
          <a:lstStyle/>
          <a:p>
            <a:pPr algn="ctr"/>
            <a:r>
              <a:rPr lang="en-US" sz="2400" b="1" dirty="0" err="1" smtClean="0">
                <a:latin typeface="Consolas" pitchFamily="49" charset="0"/>
                <a:cs typeface="Consolas" pitchFamily="49" charset="0"/>
              </a:rPr>
              <a:t>WSARecv</a:t>
            </a:r>
            <a:r>
              <a:rPr lang="en-US" sz="2400" b="1" dirty="0" smtClean="0">
                <a:latin typeface="Consolas" pitchFamily="49" charset="0"/>
                <a:cs typeface="Consolas" pitchFamily="49" charset="0"/>
              </a:rPr>
              <a:t>(socket, buffer)</a:t>
            </a:r>
            <a:endParaRPr lang="en-US" sz="2400" b="1" dirty="0">
              <a:latin typeface="Consolas" pitchFamily="49" charset="0"/>
              <a:cs typeface="Consolas" pitchFamily="49" charset="0"/>
            </a:endParaRPr>
          </a:p>
        </p:txBody>
      </p:sp>
      <p:cxnSp>
        <p:nvCxnSpPr>
          <p:cNvPr id="70" name="Straight Arrow Connector 69"/>
          <p:cNvCxnSpPr/>
          <p:nvPr/>
        </p:nvCxnSpPr>
        <p:spPr>
          <a:xfrm>
            <a:off x="4245429" y="1532276"/>
            <a:ext cx="4112735" cy="494297"/>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89417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Rectangle 59"/>
          <p:cNvSpPr/>
          <p:nvPr/>
        </p:nvSpPr>
        <p:spPr>
          <a:xfrm>
            <a:off x="914852" y="4550948"/>
            <a:ext cx="5456607" cy="726677"/>
          </a:xfrm>
          <a:prstGeom prst="rect">
            <a:avLst/>
          </a:prstGeom>
          <a:solidFill>
            <a:srgbClr val="65BC46"/>
          </a:solidFill>
          <a:ln>
            <a:noFill/>
          </a:ln>
          <a:effectLst/>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pPr algn="ctr"/>
            <a:endParaRPr lang="en-US" sz="1900" dirty="0">
              <a:solidFill>
                <a:schemeClr val="bg1"/>
              </a:solidFill>
              <a:latin typeface="Segoe UI Semibold" pitchFamily="34" charset="0"/>
            </a:endParaRPr>
          </a:p>
        </p:txBody>
      </p:sp>
      <p:sp>
        <p:nvSpPr>
          <p:cNvPr id="61" name="Rectangle 60"/>
          <p:cNvSpPr/>
          <p:nvPr/>
        </p:nvSpPr>
        <p:spPr>
          <a:xfrm>
            <a:off x="914852" y="3688469"/>
            <a:ext cx="5456607" cy="726677"/>
          </a:xfrm>
          <a:prstGeom prst="rect">
            <a:avLst/>
          </a:prstGeom>
          <a:solidFill>
            <a:srgbClr val="65BC46"/>
          </a:solidFill>
          <a:ln>
            <a:noFill/>
          </a:ln>
          <a:effectLst/>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pPr algn="ctr"/>
            <a:endParaRPr lang="en-US" sz="1900" dirty="0">
              <a:solidFill>
                <a:schemeClr val="bg1"/>
              </a:solidFill>
              <a:latin typeface="Segoe UI Semibold" pitchFamily="34" charset="0"/>
            </a:endParaRPr>
          </a:p>
        </p:txBody>
      </p:sp>
      <p:sp>
        <p:nvSpPr>
          <p:cNvPr id="62" name="Rectangle 61"/>
          <p:cNvSpPr/>
          <p:nvPr/>
        </p:nvSpPr>
        <p:spPr>
          <a:xfrm>
            <a:off x="914852" y="2825989"/>
            <a:ext cx="5456607" cy="726677"/>
          </a:xfrm>
          <a:prstGeom prst="rect">
            <a:avLst/>
          </a:prstGeom>
          <a:solidFill>
            <a:srgbClr val="65BC46"/>
          </a:solidFill>
          <a:ln>
            <a:noFill/>
          </a:ln>
          <a:effectLst/>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pPr algn="ctr"/>
            <a:endParaRPr lang="en-US" sz="1900" dirty="0">
              <a:solidFill>
                <a:schemeClr val="bg1"/>
              </a:solidFill>
              <a:latin typeface="Segoe UI Semibold" pitchFamily="34" charset="0"/>
            </a:endParaRPr>
          </a:p>
        </p:txBody>
      </p:sp>
      <p:sp>
        <p:nvSpPr>
          <p:cNvPr id="63" name="Rectangle 62"/>
          <p:cNvSpPr/>
          <p:nvPr/>
        </p:nvSpPr>
        <p:spPr>
          <a:xfrm>
            <a:off x="914852" y="1963509"/>
            <a:ext cx="5456607" cy="726677"/>
          </a:xfrm>
          <a:prstGeom prst="rect">
            <a:avLst/>
          </a:prstGeom>
          <a:solidFill>
            <a:srgbClr val="65BC46"/>
          </a:solidFill>
          <a:ln>
            <a:noFill/>
          </a:ln>
          <a:effectLst/>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pPr algn="ctr"/>
            <a:endParaRPr lang="en-US" sz="1900" dirty="0">
              <a:solidFill>
                <a:schemeClr val="bg1"/>
              </a:solidFill>
              <a:latin typeface="Segoe UI Semibold" pitchFamily="34" charset="0"/>
            </a:endParaRPr>
          </a:p>
        </p:txBody>
      </p:sp>
      <p:sp>
        <p:nvSpPr>
          <p:cNvPr id="64" name="Rectangle 63"/>
          <p:cNvSpPr/>
          <p:nvPr/>
        </p:nvSpPr>
        <p:spPr>
          <a:xfrm>
            <a:off x="966105" y="2032137"/>
            <a:ext cx="619080" cy="369332"/>
          </a:xfrm>
          <a:prstGeom prst="rect">
            <a:avLst/>
          </a:prstGeom>
        </p:spPr>
        <p:txBody>
          <a:bodyPr wrap="none">
            <a:spAutoFit/>
          </a:bodyPr>
          <a:lstStyle/>
          <a:p>
            <a:pPr algn="ctr"/>
            <a:r>
              <a:rPr lang="en-US" dirty="0" smtClean="0">
                <a:solidFill>
                  <a:schemeClr val="bg1"/>
                </a:solidFill>
                <a:latin typeface="Segoe UI Semibold" pitchFamily="34" charset="0"/>
              </a:rPr>
              <a:t>App</a:t>
            </a:r>
            <a:endParaRPr lang="en-US" dirty="0">
              <a:solidFill>
                <a:schemeClr val="bg1"/>
              </a:solidFill>
              <a:latin typeface="Segoe UI Semibold" pitchFamily="34" charset="0"/>
            </a:endParaRPr>
          </a:p>
        </p:txBody>
      </p:sp>
      <p:sp>
        <p:nvSpPr>
          <p:cNvPr id="65" name="Rectangle 64"/>
          <p:cNvSpPr/>
          <p:nvPr/>
        </p:nvSpPr>
        <p:spPr>
          <a:xfrm>
            <a:off x="966105" y="2877188"/>
            <a:ext cx="1071127" cy="369332"/>
          </a:xfrm>
          <a:prstGeom prst="rect">
            <a:avLst/>
          </a:prstGeom>
        </p:spPr>
        <p:txBody>
          <a:bodyPr wrap="none">
            <a:spAutoFit/>
          </a:bodyPr>
          <a:lstStyle/>
          <a:p>
            <a:pPr algn="ctr"/>
            <a:r>
              <a:rPr lang="en-US" dirty="0" smtClean="0">
                <a:solidFill>
                  <a:schemeClr val="bg1"/>
                </a:solidFill>
                <a:latin typeface="Segoe UI Semibold" pitchFamily="34" charset="0"/>
              </a:rPr>
              <a:t>Winsock</a:t>
            </a:r>
            <a:endParaRPr lang="en-US" dirty="0">
              <a:solidFill>
                <a:schemeClr val="bg1"/>
              </a:solidFill>
              <a:latin typeface="Segoe UI Semibold" pitchFamily="34" charset="0"/>
            </a:endParaRPr>
          </a:p>
        </p:txBody>
      </p:sp>
      <p:sp>
        <p:nvSpPr>
          <p:cNvPr id="66" name="Rectangle 65"/>
          <p:cNvSpPr/>
          <p:nvPr/>
        </p:nvSpPr>
        <p:spPr>
          <a:xfrm>
            <a:off x="966105" y="3755947"/>
            <a:ext cx="1523174" cy="369332"/>
          </a:xfrm>
          <a:prstGeom prst="rect">
            <a:avLst/>
          </a:prstGeom>
        </p:spPr>
        <p:txBody>
          <a:bodyPr wrap="none">
            <a:spAutoFit/>
          </a:bodyPr>
          <a:lstStyle/>
          <a:p>
            <a:pPr algn="ctr"/>
            <a:r>
              <a:rPr lang="en-US" dirty="0" smtClean="0">
                <a:solidFill>
                  <a:schemeClr val="bg1"/>
                </a:solidFill>
                <a:latin typeface="Segoe UI Semibold" pitchFamily="34" charset="0"/>
              </a:rPr>
              <a:t>I/O Manager</a:t>
            </a:r>
            <a:endParaRPr lang="en-US" dirty="0">
              <a:solidFill>
                <a:schemeClr val="bg1"/>
              </a:solidFill>
              <a:latin typeface="Segoe UI Semibold" pitchFamily="34" charset="0"/>
            </a:endParaRPr>
          </a:p>
        </p:txBody>
      </p:sp>
      <p:sp>
        <p:nvSpPr>
          <p:cNvPr id="67" name="Rectangle 66"/>
          <p:cNvSpPr/>
          <p:nvPr/>
        </p:nvSpPr>
        <p:spPr>
          <a:xfrm>
            <a:off x="966105" y="4630731"/>
            <a:ext cx="2166620" cy="369332"/>
          </a:xfrm>
          <a:prstGeom prst="rect">
            <a:avLst/>
          </a:prstGeom>
        </p:spPr>
        <p:txBody>
          <a:bodyPr wrap="none">
            <a:spAutoFit/>
          </a:bodyPr>
          <a:lstStyle/>
          <a:p>
            <a:pPr algn="ctr"/>
            <a:r>
              <a:rPr lang="en-US" dirty="0" smtClean="0">
                <a:solidFill>
                  <a:schemeClr val="bg1"/>
                </a:solidFill>
                <a:latin typeface="Segoe UI Semibold" pitchFamily="34" charset="0"/>
              </a:rPr>
              <a:t>Winsock/Transport</a:t>
            </a:r>
            <a:endParaRPr lang="en-US" dirty="0">
              <a:solidFill>
                <a:schemeClr val="bg1"/>
              </a:solidFill>
              <a:latin typeface="Segoe UI Semibold" pitchFamily="34" charset="0"/>
            </a:endParaRPr>
          </a:p>
        </p:txBody>
      </p:sp>
      <p:cxnSp>
        <p:nvCxnSpPr>
          <p:cNvPr id="39" name="Straight Connector 38"/>
          <p:cNvCxnSpPr/>
          <p:nvPr/>
        </p:nvCxnSpPr>
        <p:spPr>
          <a:xfrm>
            <a:off x="0" y="3619141"/>
            <a:ext cx="9553433" cy="0"/>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2" name="Text Placeholder 1"/>
          <p:cNvSpPr>
            <a:spLocks noGrp="1"/>
          </p:cNvSpPr>
          <p:nvPr>
            <p:ph type="body" sz="quarter" idx="13"/>
          </p:nvPr>
        </p:nvSpPr>
        <p:spPr>
          <a:xfrm>
            <a:off x="142983" y="694716"/>
            <a:ext cx="10982750" cy="304801"/>
          </a:xfrm>
        </p:spPr>
        <p:txBody>
          <a:bodyPr/>
          <a:lstStyle/>
          <a:p>
            <a:r>
              <a:rPr lang="en-US" dirty="0" smtClean="0"/>
              <a:t> </a:t>
            </a:r>
            <a:endParaRPr lang="en-US" dirty="0"/>
          </a:p>
        </p:txBody>
      </p:sp>
      <p:sp>
        <p:nvSpPr>
          <p:cNvPr id="3" name="Title 2"/>
          <p:cNvSpPr>
            <a:spLocks noGrp="1"/>
          </p:cNvSpPr>
          <p:nvPr>
            <p:ph type="title"/>
          </p:nvPr>
        </p:nvSpPr>
        <p:spPr>
          <a:xfrm>
            <a:off x="300188" y="95224"/>
            <a:ext cx="11031626" cy="609398"/>
          </a:xfrm>
        </p:spPr>
        <p:txBody>
          <a:bodyPr/>
          <a:lstStyle/>
          <a:p>
            <a:r>
              <a:rPr lang="en-US" dirty="0" smtClean="0"/>
              <a:t>I/O Completion</a:t>
            </a:r>
            <a:endParaRPr lang="en-US" dirty="0"/>
          </a:p>
        </p:txBody>
      </p:sp>
      <p:sp>
        <p:nvSpPr>
          <p:cNvPr id="4" name="Text Placeholder 3"/>
          <p:cNvSpPr>
            <a:spLocks noGrp="1"/>
          </p:cNvSpPr>
          <p:nvPr>
            <p:ph type="body" sz="half" idx="2"/>
          </p:nvPr>
        </p:nvSpPr>
        <p:spPr>
          <a:xfrm>
            <a:off x="634835" y="5911484"/>
            <a:ext cx="9547913" cy="304800"/>
          </a:xfrm>
        </p:spPr>
        <p:txBody>
          <a:bodyPr/>
          <a:lstStyle/>
          <a:p>
            <a:r>
              <a:rPr lang="en-US" dirty="0" smtClean="0"/>
              <a:t> </a:t>
            </a:r>
            <a:endParaRPr lang="en-US" dirty="0"/>
          </a:p>
        </p:txBody>
      </p:sp>
      <p:sp>
        <p:nvSpPr>
          <p:cNvPr id="8" name="Parallelogram 7"/>
          <p:cNvSpPr/>
          <p:nvPr/>
        </p:nvSpPr>
        <p:spPr>
          <a:xfrm rot="16200000">
            <a:off x="9985239" y="4723566"/>
            <a:ext cx="2921662" cy="867318"/>
          </a:xfrm>
          <a:prstGeom prst="parallelogram">
            <a:avLst/>
          </a:prstGeom>
          <a:solidFill>
            <a:srgbClr val="B0D68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a:gradFill>
                <a:gsLst>
                  <a:gs pos="0">
                    <a:schemeClr val="bg1"/>
                  </a:gs>
                  <a:gs pos="100000">
                    <a:schemeClr val="bg1"/>
                  </a:gs>
                </a:gsLst>
                <a:lin ang="5400000" scaled="0"/>
              </a:gradFill>
            </a:endParaRPr>
          </a:p>
        </p:txBody>
      </p:sp>
      <p:sp>
        <p:nvSpPr>
          <p:cNvPr id="9" name="Rectangle 8"/>
          <p:cNvSpPr/>
          <p:nvPr/>
        </p:nvSpPr>
        <p:spPr>
          <a:xfrm>
            <a:off x="11012411" y="2911035"/>
            <a:ext cx="1132764" cy="677086"/>
          </a:xfrm>
          <a:prstGeom prst="rect">
            <a:avLst/>
          </a:prstGeom>
        </p:spPr>
        <p:txBody>
          <a:bodyPr wrap="square" lIns="121899" tIns="60949" rIns="121899" bIns="60949">
            <a:spAutoFit/>
          </a:bodyPr>
          <a:lstStyle/>
          <a:p>
            <a:pPr algn="ctr"/>
            <a:r>
              <a:rPr lang="en-US" b="1" dirty="0" smtClean="0"/>
              <a:t>Physical</a:t>
            </a:r>
          </a:p>
          <a:p>
            <a:pPr algn="ctr"/>
            <a:r>
              <a:rPr lang="en-US" b="1" dirty="0" smtClean="0"/>
              <a:t>Memory</a:t>
            </a:r>
            <a:endParaRPr lang="en-US" b="1" dirty="0"/>
          </a:p>
        </p:txBody>
      </p:sp>
      <p:cxnSp>
        <p:nvCxnSpPr>
          <p:cNvPr id="30" name="Straight Arrow Connector 29"/>
          <p:cNvCxnSpPr>
            <a:endCxn id="36" idx="0"/>
          </p:cNvCxnSpPr>
          <p:nvPr/>
        </p:nvCxnSpPr>
        <p:spPr>
          <a:xfrm>
            <a:off x="9225482" y="2032956"/>
            <a:ext cx="1786931" cy="2393894"/>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6" name="Parallelogram 35"/>
          <p:cNvSpPr/>
          <p:nvPr/>
        </p:nvSpPr>
        <p:spPr>
          <a:xfrm rot="16200000">
            <a:off x="11325000" y="3993191"/>
            <a:ext cx="242143" cy="867318"/>
          </a:xfrm>
          <a:prstGeom prst="parallelogram">
            <a:avLst>
              <a:gd name="adj" fmla="val 5273"/>
            </a:avLst>
          </a:prstGeom>
          <a:solidFill>
            <a:schemeClr val="accent1"/>
          </a:solidFill>
          <a:ln w="19050"/>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p>
        </p:txBody>
      </p:sp>
      <p:cxnSp>
        <p:nvCxnSpPr>
          <p:cNvPr id="29" name="Straight Arrow Connector 28"/>
          <p:cNvCxnSpPr/>
          <p:nvPr/>
        </p:nvCxnSpPr>
        <p:spPr>
          <a:xfrm flipV="1">
            <a:off x="3903260" y="4058645"/>
            <a:ext cx="0" cy="589555"/>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31" name="Group 30"/>
          <p:cNvGrpSpPr/>
          <p:nvPr/>
        </p:nvGrpSpPr>
        <p:grpSpPr>
          <a:xfrm rot="16200000">
            <a:off x="5237651" y="3904512"/>
            <a:ext cx="466649" cy="335881"/>
            <a:chOff x="5188104" y="3196240"/>
            <a:chExt cx="1180214" cy="572367"/>
          </a:xfrm>
        </p:grpSpPr>
        <p:cxnSp>
          <p:nvCxnSpPr>
            <p:cNvPr id="37" name="Straight Connector 36"/>
            <p:cNvCxnSpPr/>
            <p:nvPr/>
          </p:nvCxnSpPr>
          <p:spPr>
            <a:xfrm>
              <a:off x="5188104" y="3763931"/>
              <a:ext cx="118021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5188104" y="3196240"/>
              <a:ext cx="118021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6358270" y="3196240"/>
              <a:ext cx="0" cy="57236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6229316" y="3324189"/>
              <a:ext cx="0" cy="30116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6095338" y="3324189"/>
              <a:ext cx="0" cy="30116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5954661" y="3324189"/>
              <a:ext cx="0" cy="30116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5813984" y="3324189"/>
              <a:ext cx="0" cy="30116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47" name="Straight Arrow Connector 46"/>
          <p:cNvCxnSpPr/>
          <p:nvPr/>
        </p:nvCxnSpPr>
        <p:spPr>
          <a:xfrm flipV="1">
            <a:off x="4055660" y="4089969"/>
            <a:ext cx="1247375" cy="1"/>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8" name="Rectangle 47"/>
          <p:cNvSpPr/>
          <p:nvPr/>
        </p:nvSpPr>
        <p:spPr>
          <a:xfrm>
            <a:off x="1585185" y="2154029"/>
            <a:ext cx="4826488" cy="492420"/>
          </a:xfrm>
          <a:prstGeom prst="rect">
            <a:avLst/>
          </a:prstGeom>
        </p:spPr>
        <p:txBody>
          <a:bodyPr wrap="square" lIns="121899" tIns="60949" rIns="121899" bIns="60949">
            <a:spAutoFit/>
          </a:bodyPr>
          <a:lstStyle/>
          <a:p>
            <a:pPr algn="ctr"/>
            <a:r>
              <a:rPr lang="en-US" sz="2400" b="1" dirty="0" err="1" smtClean="0">
                <a:latin typeface="Consolas" pitchFamily="49" charset="0"/>
                <a:cs typeface="Consolas" pitchFamily="49" charset="0"/>
              </a:rPr>
              <a:t>GetQueuedCompletionStatus</a:t>
            </a:r>
            <a:r>
              <a:rPr lang="en-US" sz="2400" b="1" dirty="0">
                <a:latin typeface="Consolas" pitchFamily="49" charset="0"/>
                <a:cs typeface="Consolas" pitchFamily="49" charset="0"/>
              </a:rPr>
              <a:t>(</a:t>
            </a:r>
            <a:r>
              <a:rPr lang="en-US" sz="2400" b="1" dirty="0" smtClean="0">
                <a:latin typeface="Consolas" pitchFamily="49" charset="0"/>
                <a:cs typeface="Consolas" pitchFamily="49" charset="0"/>
              </a:rPr>
              <a:t>)</a:t>
            </a:r>
            <a:endParaRPr lang="en-US" sz="2400" b="1" dirty="0">
              <a:latin typeface="Consolas" pitchFamily="49" charset="0"/>
              <a:cs typeface="Consolas" pitchFamily="49" charset="0"/>
            </a:endParaRPr>
          </a:p>
        </p:txBody>
      </p:sp>
      <p:cxnSp>
        <p:nvCxnSpPr>
          <p:cNvPr id="50" name="Straight Arrow Connector 49"/>
          <p:cNvCxnSpPr/>
          <p:nvPr/>
        </p:nvCxnSpPr>
        <p:spPr>
          <a:xfrm>
            <a:off x="5466486" y="2554116"/>
            <a:ext cx="0" cy="1285012"/>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35" name="Group 34"/>
          <p:cNvGrpSpPr/>
          <p:nvPr/>
        </p:nvGrpSpPr>
        <p:grpSpPr>
          <a:xfrm>
            <a:off x="2763926" y="5437163"/>
            <a:ext cx="1023315" cy="591504"/>
            <a:chOff x="2933395" y="2574950"/>
            <a:chExt cx="775411" cy="434477"/>
          </a:xfrm>
          <a:solidFill>
            <a:schemeClr val="accent5"/>
          </a:solidFill>
        </p:grpSpPr>
        <p:sp>
          <p:nvSpPr>
            <p:cNvPr id="41" name="Rectangle 40"/>
            <p:cNvSpPr/>
            <p:nvPr/>
          </p:nvSpPr>
          <p:spPr>
            <a:xfrm>
              <a:off x="2933395" y="2574950"/>
              <a:ext cx="775411" cy="299923"/>
            </a:xfrm>
            <a:prstGeom prst="rect">
              <a:avLst/>
            </a:prstGeom>
            <a:gr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15000"/>
                </a:lnSpc>
                <a:spcBef>
                  <a:spcPts val="0"/>
                </a:spcBef>
                <a:spcAft>
                  <a:spcPts val="1000"/>
                </a:spcAft>
                <a:buClrTx/>
                <a:buSzTx/>
                <a:buFontTx/>
                <a:buNone/>
                <a:tabLst/>
                <a:defRPr/>
              </a:pPr>
              <a:r>
                <a:rPr lang="en-US" dirty="0">
                  <a:solidFill>
                    <a:schemeClr val="bg1"/>
                  </a:solidFill>
                  <a:latin typeface="Segoe UI Semibold" pitchFamily="34" charset="0"/>
                </a:rPr>
                <a:t>NIC</a:t>
              </a:r>
            </a:p>
          </p:txBody>
        </p:sp>
        <p:sp>
          <p:nvSpPr>
            <p:cNvPr id="51" name="Rectangle 50"/>
            <p:cNvSpPr/>
            <p:nvPr/>
          </p:nvSpPr>
          <p:spPr>
            <a:xfrm>
              <a:off x="2933396" y="2874873"/>
              <a:ext cx="460858" cy="134554"/>
            </a:xfrm>
            <a:prstGeom prst="rect">
              <a:avLst/>
            </a:prstGeom>
            <a:gr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15000"/>
                </a:lnSpc>
                <a:spcBef>
                  <a:spcPts val="0"/>
                </a:spcBef>
                <a:spcAft>
                  <a:spcPts val="1000"/>
                </a:spcAft>
                <a:buClrTx/>
                <a:buSzTx/>
                <a:buFontTx/>
                <a:buNone/>
                <a:tabLst/>
                <a:defRPr/>
              </a:pPr>
              <a:r>
                <a:rPr kumimoji="0" lang="en-US" sz="1100" b="0" i="0" u="none" strike="noStrike" kern="0" cap="none" spc="0" normalizeH="0" baseline="0" noProof="0">
                  <a:ln>
                    <a:noFill/>
                  </a:ln>
                  <a:solidFill>
                    <a:sysClr val="window" lastClr="FFFFFF"/>
                  </a:solidFill>
                  <a:effectLst/>
                  <a:uLnTx/>
                  <a:uFillTx/>
                  <a:latin typeface="Calibri"/>
                  <a:ea typeface="Times New Roman"/>
                  <a:cs typeface="Times New Roman"/>
                </a:rPr>
                <a:t> </a:t>
              </a:r>
              <a:endParaRPr kumimoji="0" lang="en-US" sz="1100" b="0" i="0" u="none" strike="noStrike" kern="0" cap="none" spc="0" normalizeH="0" baseline="0" noProof="0">
                <a:ln>
                  <a:noFill/>
                </a:ln>
                <a:solidFill>
                  <a:sysClr val="window" lastClr="FFFFFF"/>
                </a:solidFill>
                <a:effectLst/>
                <a:uLnTx/>
                <a:uFillTx/>
                <a:latin typeface="Calibri"/>
                <a:ea typeface="Calibri"/>
                <a:cs typeface="Times New Roman"/>
              </a:endParaRPr>
            </a:p>
          </p:txBody>
        </p:sp>
      </p:grpSp>
      <p:sp>
        <p:nvSpPr>
          <p:cNvPr id="53" name="Rectangle 52"/>
          <p:cNvSpPr/>
          <p:nvPr/>
        </p:nvSpPr>
        <p:spPr>
          <a:xfrm>
            <a:off x="0" y="3280598"/>
            <a:ext cx="845189" cy="677086"/>
          </a:xfrm>
          <a:prstGeom prst="rect">
            <a:avLst/>
          </a:prstGeom>
        </p:spPr>
        <p:txBody>
          <a:bodyPr wrap="none" lIns="121899" tIns="60949" rIns="121899" bIns="60949">
            <a:spAutoFit/>
          </a:bodyPr>
          <a:lstStyle/>
          <a:p>
            <a:pPr algn="ctr"/>
            <a:r>
              <a:rPr lang="en-US" b="1" dirty="0" smtClean="0"/>
              <a:t>User </a:t>
            </a:r>
          </a:p>
          <a:p>
            <a:pPr algn="ctr"/>
            <a:r>
              <a:rPr lang="en-US" b="1" dirty="0" smtClean="0"/>
              <a:t>Kernel</a:t>
            </a:r>
            <a:endParaRPr lang="en-US" b="1" dirty="0"/>
          </a:p>
        </p:txBody>
      </p:sp>
      <p:sp>
        <p:nvSpPr>
          <p:cNvPr id="54" name="Chevron 53"/>
          <p:cNvSpPr/>
          <p:nvPr/>
        </p:nvSpPr>
        <p:spPr bwMode="auto">
          <a:xfrm>
            <a:off x="7576474" y="40794"/>
            <a:ext cx="1665518" cy="617906"/>
          </a:xfrm>
          <a:prstGeom prst="chevron">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91440" rIns="0" bIns="91440" rtlCol="0" anchor="ctr" anchorCtr="0"/>
          <a:lstStyle/>
          <a:p>
            <a:pPr algn="ctr"/>
            <a:r>
              <a:rPr lang="en-US" sz="1600" b="1" dirty="0">
                <a:solidFill>
                  <a:schemeClr val="bg1">
                    <a:lumMod val="50000"/>
                    <a:lumOff val="50000"/>
                  </a:schemeClr>
                </a:solidFill>
              </a:rPr>
              <a:t>I/O Initiation</a:t>
            </a:r>
          </a:p>
        </p:txBody>
      </p:sp>
      <p:sp>
        <p:nvSpPr>
          <p:cNvPr id="55" name="Chevron 54"/>
          <p:cNvSpPr/>
          <p:nvPr/>
        </p:nvSpPr>
        <p:spPr bwMode="auto">
          <a:xfrm>
            <a:off x="9026030" y="40794"/>
            <a:ext cx="1665518" cy="617906"/>
          </a:xfrm>
          <a:prstGeom prst="chevron">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91440" rIns="0" bIns="91440" rtlCol="0" anchor="ctr" anchorCtr="0"/>
          <a:lstStyle/>
          <a:p>
            <a:pPr algn="ctr"/>
            <a:r>
              <a:rPr lang="en-US" sz="1600" b="1" dirty="0">
                <a:solidFill>
                  <a:schemeClr val="bg1">
                    <a:lumMod val="50000"/>
                    <a:lumOff val="50000"/>
                  </a:schemeClr>
                </a:solidFill>
              </a:rPr>
              <a:t>I/O Processing</a:t>
            </a:r>
          </a:p>
        </p:txBody>
      </p:sp>
      <p:sp>
        <p:nvSpPr>
          <p:cNvPr id="56" name="Chevron 55"/>
          <p:cNvSpPr/>
          <p:nvPr/>
        </p:nvSpPr>
        <p:spPr bwMode="auto">
          <a:xfrm>
            <a:off x="10468306" y="40794"/>
            <a:ext cx="1665518" cy="617906"/>
          </a:xfrm>
          <a:prstGeom prst="chevr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91440" rIns="0" bIns="91440" rtlCol="0" anchor="ctr" anchorCtr="0"/>
          <a:lstStyle/>
          <a:p>
            <a:pPr algn="ctr"/>
            <a:r>
              <a:rPr lang="en-US" sz="1600" b="1" dirty="0">
                <a:solidFill>
                  <a:schemeClr val="bg1"/>
                </a:solidFill>
              </a:rPr>
              <a:t>I/O </a:t>
            </a:r>
            <a:r>
              <a:rPr lang="en-US" sz="1600" b="1" dirty="0" smtClean="0">
                <a:solidFill>
                  <a:schemeClr val="bg1"/>
                </a:solidFill>
              </a:rPr>
              <a:t>Completion</a:t>
            </a:r>
            <a:endParaRPr lang="en-US" sz="1600" b="1" dirty="0">
              <a:solidFill>
                <a:schemeClr val="bg1"/>
              </a:solidFill>
            </a:endParaRPr>
          </a:p>
        </p:txBody>
      </p:sp>
      <p:sp>
        <p:nvSpPr>
          <p:cNvPr id="57" name="Parallelogram 56"/>
          <p:cNvSpPr/>
          <p:nvPr/>
        </p:nvSpPr>
        <p:spPr>
          <a:xfrm rot="16200000">
            <a:off x="7782229" y="1979108"/>
            <a:ext cx="2016521" cy="867318"/>
          </a:xfrm>
          <a:prstGeom prst="parallelogram">
            <a:avLst/>
          </a:prstGeom>
          <a:solidFill>
            <a:srgbClr val="B0D68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a:gradFill>
                <a:gsLst>
                  <a:gs pos="0">
                    <a:schemeClr val="bg1"/>
                  </a:gs>
                  <a:gs pos="100000">
                    <a:schemeClr val="bg1"/>
                  </a:gs>
                </a:gsLst>
                <a:lin ang="5400000" scaled="0"/>
              </a:gradFill>
            </a:endParaRPr>
          </a:p>
        </p:txBody>
      </p:sp>
      <p:sp>
        <p:nvSpPr>
          <p:cNvPr id="58" name="Parallelogram 57"/>
          <p:cNvSpPr/>
          <p:nvPr/>
        </p:nvSpPr>
        <p:spPr>
          <a:xfrm rot="16200000">
            <a:off x="8670751" y="1599298"/>
            <a:ext cx="242143" cy="867318"/>
          </a:xfrm>
          <a:prstGeom prst="parallelogram">
            <a:avLst>
              <a:gd name="adj" fmla="val 5273"/>
            </a:avLst>
          </a:prstGeom>
          <a:solidFill>
            <a:schemeClr val="accent1"/>
          </a:solidFill>
          <a:ln w="19050"/>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p>
        </p:txBody>
      </p:sp>
      <p:sp>
        <p:nvSpPr>
          <p:cNvPr id="59" name="Rectangle 58"/>
          <p:cNvSpPr/>
          <p:nvPr/>
        </p:nvSpPr>
        <p:spPr>
          <a:xfrm>
            <a:off x="8711664" y="1111129"/>
            <a:ext cx="2210564" cy="677086"/>
          </a:xfrm>
          <a:prstGeom prst="rect">
            <a:avLst/>
          </a:prstGeom>
        </p:spPr>
        <p:txBody>
          <a:bodyPr wrap="none" lIns="121899" tIns="60949" rIns="121899" bIns="60949">
            <a:spAutoFit/>
          </a:bodyPr>
          <a:lstStyle/>
          <a:p>
            <a:pPr algn="ctr"/>
            <a:r>
              <a:rPr lang="en-US" b="1" dirty="0" smtClean="0"/>
              <a:t>User Virtual Address</a:t>
            </a:r>
          </a:p>
          <a:p>
            <a:pPr algn="ctr"/>
            <a:r>
              <a:rPr lang="en-US" b="1" dirty="0" smtClean="0"/>
              <a:t>Space</a:t>
            </a:r>
            <a:endParaRPr lang="en-US" b="1" dirty="0"/>
          </a:p>
        </p:txBody>
      </p:sp>
      <p:sp>
        <p:nvSpPr>
          <p:cNvPr id="68" name="Rectangle 67"/>
          <p:cNvSpPr/>
          <p:nvPr/>
        </p:nvSpPr>
        <p:spPr>
          <a:xfrm>
            <a:off x="3497194" y="4762048"/>
            <a:ext cx="1831556" cy="363338"/>
          </a:xfrm>
          <a:prstGeom prst="rect">
            <a:avLst/>
          </a:prstGeom>
          <a:solidFill>
            <a:schemeClr val="tx1"/>
          </a:solidFill>
          <a:ln>
            <a:noFill/>
          </a:ln>
          <a:effectLst/>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pPr algn="ctr"/>
            <a:r>
              <a:rPr lang="en-US" sz="1900" dirty="0" smtClean="0">
                <a:solidFill>
                  <a:schemeClr val="bg1"/>
                </a:solidFill>
                <a:latin typeface="Segoe UI Semibold" pitchFamily="34" charset="0"/>
              </a:rPr>
              <a:t>I/O Request</a:t>
            </a:r>
            <a:endParaRPr lang="en-US" sz="1900" dirty="0">
              <a:solidFill>
                <a:schemeClr val="bg1"/>
              </a:solidFill>
              <a:latin typeface="Segoe UI Semibold" pitchFamily="34" charset="0"/>
            </a:endParaRPr>
          </a:p>
        </p:txBody>
      </p:sp>
      <p:sp>
        <p:nvSpPr>
          <p:cNvPr id="69" name="Rectangle 68"/>
          <p:cNvSpPr/>
          <p:nvPr/>
        </p:nvSpPr>
        <p:spPr>
          <a:xfrm>
            <a:off x="1104721" y="1096936"/>
            <a:ext cx="4697347" cy="492420"/>
          </a:xfrm>
          <a:prstGeom prst="rect">
            <a:avLst/>
          </a:prstGeom>
        </p:spPr>
        <p:txBody>
          <a:bodyPr wrap="square" lIns="121899" tIns="60949" rIns="121899" bIns="60949">
            <a:spAutoFit/>
          </a:bodyPr>
          <a:lstStyle/>
          <a:p>
            <a:pPr algn="ctr"/>
            <a:r>
              <a:rPr lang="en-US" sz="2400" b="1" dirty="0" err="1" smtClean="0">
                <a:latin typeface="Consolas" pitchFamily="49" charset="0"/>
                <a:cs typeface="Consolas" pitchFamily="49" charset="0"/>
              </a:rPr>
              <a:t>WSARecv</a:t>
            </a:r>
            <a:r>
              <a:rPr lang="en-US" sz="2400" b="1" dirty="0" smtClean="0">
                <a:latin typeface="Consolas" pitchFamily="49" charset="0"/>
                <a:cs typeface="Consolas" pitchFamily="49" charset="0"/>
              </a:rPr>
              <a:t>(socket, buffer)</a:t>
            </a:r>
            <a:endParaRPr lang="en-US" sz="2400" b="1" dirty="0">
              <a:latin typeface="Consolas" pitchFamily="49" charset="0"/>
              <a:cs typeface="Consolas" pitchFamily="49" charset="0"/>
            </a:endParaRPr>
          </a:p>
        </p:txBody>
      </p:sp>
      <p:cxnSp>
        <p:nvCxnSpPr>
          <p:cNvPr id="70" name="Straight Arrow Connector 69"/>
          <p:cNvCxnSpPr/>
          <p:nvPr/>
        </p:nvCxnSpPr>
        <p:spPr>
          <a:xfrm>
            <a:off x="4245429" y="1532276"/>
            <a:ext cx="4112735" cy="494297"/>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79709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36"/>
                                        </p:tgtEl>
                                        <p:attrNameLst>
                                          <p:attrName>style.visibility</p:attrName>
                                        </p:attrNameLst>
                                      </p:cBhvr>
                                      <p:to>
                                        <p:strVal val="hidden"/>
                                      </p:to>
                                    </p:set>
                                  </p:childTnLst>
                                </p:cTn>
                              </p:par>
                              <p:par>
                                <p:cTn id="11" presetID="1" presetClass="exit" presetSubtype="0" fill="hold" nodeType="withEffect">
                                  <p:stCondLst>
                                    <p:cond delay="0"/>
                                  </p:stCondLst>
                                  <p:childTnLst>
                                    <p:set>
                                      <p:cBhvr>
                                        <p:cTn id="12" dur="1" fill="hold">
                                          <p:stCondLst>
                                            <p:cond delay="0"/>
                                          </p:stCondLst>
                                        </p:cTn>
                                        <p:tgtEl>
                                          <p:spTgt spid="30"/>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4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453374" y="1009416"/>
            <a:ext cx="10982750" cy="304801"/>
          </a:xfrm>
        </p:spPr>
        <p:txBody>
          <a:bodyPr/>
          <a:lstStyle/>
          <a:p>
            <a:r>
              <a:rPr lang="en-US" dirty="0" smtClean="0"/>
              <a:t> </a:t>
            </a:r>
            <a:endParaRPr lang="en-US" dirty="0"/>
          </a:p>
        </p:txBody>
      </p:sp>
      <p:sp>
        <p:nvSpPr>
          <p:cNvPr id="3" name="Title 2"/>
          <p:cNvSpPr>
            <a:spLocks noGrp="1"/>
          </p:cNvSpPr>
          <p:nvPr>
            <p:ph type="title"/>
          </p:nvPr>
        </p:nvSpPr>
        <p:spPr>
          <a:xfrm>
            <a:off x="500672" y="217321"/>
            <a:ext cx="11031626" cy="609398"/>
          </a:xfrm>
        </p:spPr>
        <p:txBody>
          <a:bodyPr/>
          <a:lstStyle/>
          <a:p>
            <a:r>
              <a:rPr lang="en-US" dirty="0" smtClean="0"/>
              <a:t>Summary</a:t>
            </a:r>
            <a:endParaRPr lang="en-US" dirty="0"/>
          </a:p>
        </p:txBody>
      </p:sp>
      <p:sp>
        <p:nvSpPr>
          <p:cNvPr id="4" name="Text Placeholder 3"/>
          <p:cNvSpPr>
            <a:spLocks noGrp="1"/>
          </p:cNvSpPr>
          <p:nvPr>
            <p:ph type="body" sz="half" idx="2"/>
          </p:nvPr>
        </p:nvSpPr>
        <p:spPr/>
        <p:txBody>
          <a:bodyPr/>
          <a:lstStyle/>
          <a:p>
            <a:r>
              <a:rPr lang="en-US" dirty="0" smtClean="0"/>
              <a:t> </a:t>
            </a:r>
            <a:endParaRPr lang="en-US" dirty="0"/>
          </a:p>
        </p:txBody>
      </p:sp>
      <p:sp>
        <p:nvSpPr>
          <p:cNvPr id="5" name="Content Placeholder 4"/>
          <p:cNvSpPr>
            <a:spLocks noGrp="1"/>
          </p:cNvSpPr>
          <p:nvPr>
            <p:ph sz="quarter" idx="18"/>
          </p:nvPr>
        </p:nvSpPr>
        <p:spPr>
          <a:xfrm>
            <a:off x="637394" y="1452371"/>
            <a:ext cx="8151763" cy="2948499"/>
          </a:xfrm>
        </p:spPr>
        <p:txBody>
          <a:bodyPr/>
          <a:lstStyle/>
          <a:p>
            <a:r>
              <a:rPr lang="en-US" dirty="0" smtClean="0"/>
              <a:t>Single I/O request may involve</a:t>
            </a:r>
          </a:p>
          <a:p>
            <a:pPr lvl="1"/>
            <a:r>
              <a:rPr lang="en-US" dirty="0"/>
              <a:t>Memory lock &amp; unlock</a:t>
            </a:r>
          </a:p>
          <a:p>
            <a:pPr lvl="1"/>
            <a:r>
              <a:rPr lang="en-US" dirty="0" smtClean="0"/>
              <a:t>Multiple handle look-ups</a:t>
            </a:r>
          </a:p>
          <a:p>
            <a:pPr lvl="1"/>
            <a:r>
              <a:rPr lang="en-US" dirty="0" smtClean="0"/>
              <a:t>Multiple system calls</a:t>
            </a:r>
          </a:p>
          <a:p>
            <a:r>
              <a:rPr lang="en-US" dirty="0" smtClean="0"/>
              <a:t>Works fine for general Windows I/O</a:t>
            </a:r>
          </a:p>
          <a:p>
            <a:r>
              <a:rPr lang="en-US" dirty="0" smtClean="0"/>
              <a:t>Can do much better for demanding apps</a:t>
            </a:r>
          </a:p>
        </p:txBody>
      </p:sp>
      <p:sp>
        <p:nvSpPr>
          <p:cNvPr id="6" name="TextBox 5"/>
          <p:cNvSpPr txBox="1"/>
          <p:nvPr/>
        </p:nvSpPr>
        <p:spPr>
          <a:xfrm flipH="1">
            <a:off x="8452657" y="1976644"/>
            <a:ext cx="1507772" cy="1324404"/>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defPPr>
              <a:defRPr lang="en-US"/>
            </a:defPPr>
            <a:lvl1pPr algn="ctr" defTabSz="914099" fontAlgn="base">
              <a:spcBef>
                <a:spcPct val="0"/>
              </a:spcBef>
              <a:spcAft>
                <a:spcPct val="0"/>
              </a:spcAft>
              <a:defRPr sz="2200">
                <a:gradFill>
                  <a:gsLst>
                    <a:gs pos="0">
                      <a:schemeClr val="tx1"/>
                    </a:gs>
                    <a:gs pos="100000">
                      <a:schemeClr val="tx1"/>
                    </a:gs>
                  </a:gsLst>
                  <a:lin ang="5400000" scaled="0"/>
                </a:gradFill>
              </a:defRPr>
            </a:lvl1pPr>
          </a:lstStyle>
          <a:p>
            <a:r>
              <a:rPr lang="en-US" sz="2800" b="1" dirty="0" smtClean="0">
                <a:solidFill>
                  <a:schemeClr val="bg1"/>
                </a:solidFill>
                <a:latin typeface="+mj-lt"/>
              </a:rPr>
              <a:t>RIO</a:t>
            </a:r>
            <a:endParaRPr lang="en-US" sz="2800" b="1" dirty="0">
              <a:solidFill>
                <a:schemeClr val="bg1"/>
              </a:solidFill>
              <a:latin typeface="+mj-lt"/>
            </a:endParaRPr>
          </a:p>
        </p:txBody>
      </p:sp>
      <p:sp>
        <p:nvSpPr>
          <p:cNvPr id="11" name="Multiply 10"/>
          <p:cNvSpPr/>
          <p:nvPr/>
        </p:nvSpPr>
        <p:spPr bwMode="auto">
          <a:xfrm>
            <a:off x="569154" y="1976644"/>
            <a:ext cx="5566200" cy="361665"/>
          </a:xfrm>
          <a:prstGeom prst="mathMultiply">
            <a:avLst/>
          </a:prstGeom>
          <a:solidFill>
            <a:schemeClr val="accent3">
              <a:alpha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a:gradFill>
                <a:gsLst>
                  <a:gs pos="0">
                    <a:schemeClr val="tx1"/>
                  </a:gs>
                  <a:gs pos="100000">
                    <a:schemeClr val="tx1"/>
                  </a:gs>
                </a:gsLst>
                <a:lin ang="5400000" scaled="0"/>
              </a:gradFill>
            </a:endParaRPr>
          </a:p>
        </p:txBody>
      </p:sp>
      <p:sp>
        <p:nvSpPr>
          <p:cNvPr id="12" name="Multiply 11"/>
          <p:cNvSpPr/>
          <p:nvPr/>
        </p:nvSpPr>
        <p:spPr bwMode="auto">
          <a:xfrm>
            <a:off x="569154" y="2449765"/>
            <a:ext cx="5566200" cy="361665"/>
          </a:xfrm>
          <a:prstGeom prst="mathMultiply">
            <a:avLst/>
          </a:prstGeom>
          <a:solidFill>
            <a:schemeClr val="accent3">
              <a:alpha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a:gradFill>
                <a:gsLst>
                  <a:gs pos="0">
                    <a:schemeClr val="tx1"/>
                  </a:gs>
                  <a:gs pos="100000">
                    <a:schemeClr val="tx1"/>
                  </a:gs>
                </a:gsLst>
                <a:lin ang="5400000" scaled="0"/>
              </a:gradFill>
            </a:endParaRPr>
          </a:p>
        </p:txBody>
      </p:sp>
      <p:sp>
        <p:nvSpPr>
          <p:cNvPr id="13" name="Multiply 12"/>
          <p:cNvSpPr/>
          <p:nvPr/>
        </p:nvSpPr>
        <p:spPr bwMode="auto">
          <a:xfrm>
            <a:off x="582802" y="2939383"/>
            <a:ext cx="5566200" cy="361665"/>
          </a:xfrm>
          <a:prstGeom prst="mathMultiply">
            <a:avLst/>
          </a:prstGeom>
          <a:solidFill>
            <a:schemeClr val="accent3">
              <a:alpha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a:gradFill>
                <a:gsLst>
                  <a:gs pos="0">
                    <a:schemeClr val="tx1"/>
                  </a:gs>
                  <a:gs pos="100000">
                    <a:schemeClr val="tx1"/>
                  </a:gs>
                </a:gsLst>
                <a:lin ang="5400000" scaled="0"/>
              </a:gradFill>
            </a:endParaRPr>
          </a:p>
        </p:txBody>
      </p:sp>
      <p:cxnSp>
        <p:nvCxnSpPr>
          <p:cNvPr id="14" name="Straight Arrow Connector 13"/>
          <p:cNvCxnSpPr/>
          <p:nvPr/>
        </p:nvCxnSpPr>
        <p:spPr>
          <a:xfrm flipH="1">
            <a:off x="5145206" y="2157476"/>
            <a:ext cx="3207224" cy="0"/>
          </a:xfrm>
          <a:prstGeom prst="straightConnector1">
            <a:avLst/>
          </a:prstGeom>
          <a:ln w="57150">
            <a:solidFill>
              <a:srgbClr val="EF4423"/>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H="1">
            <a:off x="5145206" y="2620354"/>
            <a:ext cx="3207224" cy="0"/>
          </a:xfrm>
          <a:prstGeom prst="straightConnector1">
            <a:avLst/>
          </a:prstGeom>
          <a:ln w="57150">
            <a:solidFill>
              <a:srgbClr val="EF4423"/>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H="1">
            <a:off x="5145206" y="3120215"/>
            <a:ext cx="3207224" cy="0"/>
          </a:xfrm>
          <a:prstGeom prst="straightConnector1">
            <a:avLst/>
          </a:prstGeom>
          <a:ln w="57150">
            <a:solidFill>
              <a:srgbClr val="EF4423"/>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05770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 grpId="0" animBg="1"/>
      <p:bldP spid="12" grpId="0" animBg="1"/>
      <p:bldP spid="1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p:cNvSpPr/>
          <p:nvPr/>
        </p:nvSpPr>
        <p:spPr>
          <a:xfrm>
            <a:off x="914852" y="4550948"/>
            <a:ext cx="5893163" cy="726677"/>
          </a:xfrm>
          <a:prstGeom prst="rect">
            <a:avLst/>
          </a:prstGeom>
          <a:solidFill>
            <a:srgbClr val="65BC46"/>
          </a:solidFill>
          <a:ln>
            <a:noFill/>
          </a:ln>
          <a:effectLst/>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pPr algn="ctr"/>
            <a:endParaRPr lang="en-US" sz="1900" dirty="0">
              <a:solidFill>
                <a:schemeClr val="bg1"/>
              </a:solidFill>
              <a:latin typeface="Segoe UI Semibold" pitchFamily="34" charset="0"/>
            </a:endParaRPr>
          </a:p>
        </p:txBody>
      </p:sp>
      <p:cxnSp>
        <p:nvCxnSpPr>
          <p:cNvPr id="28" name="Straight Connector 27"/>
          <p:cNvCxnSpPr/>
          <p:nvPr/>
        </p:nvCxnSpPr>
        <p:spPr>
          <a:xfrm>
            <a:off x="0" y="3619141"/>
            <a:ext cx="9553433" cy="0"/>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29" name="Rectangle 28"/>
          <p:cNvSpPr/>
          <p:nvPr/>
        </p:nvSpPr>
        <p:spPr>
          <a:xfrm>
            <a:off x="0" y="3280598"/>
            <a:ext cx="845189" cy="677086"/>
          </a:xfrm>
          <a:prstGeom prst="rect">
            <a:avLst/>
          </a:prstGeom>
        </p:spPr>
        <p:txBody>
          <a:bodyPr wrap="none" lIns="121899" tIns="60949" rIns="121899" bIns="60949">
            <a:spAutoFit/>
          </a:bodyPr>
          <a:lstStyle/>
          <a:p>
            <a:pPr algn="ctr"/>
            <a:r>
              <a:rPr lang="en-US" b="1" dirty="0" smtClean="0"/>
              <a:t>User </a:t>
            </a:r>
          </a:p>
          <a:p>
            <a:pPr algn="ctr"/>
            <a:r>
              <a:rPr lang="en-US" b="1" dirty="0" smtClean="0"/>
              <a:t>Kernel</a:t>
            </a:r>
            <a:endParaRPr lang="en-US" b="1" dirty="0"/>
          </a:p>
        </p:txBody>
      </p:sp>
      <p:sp>
        <p:nvSpPr>
          <p:cNvPr id="30" name="Rectangle 29"/>
          <p:cNvSpPr/>
          <p:nvPr/>
        </p:nvSpPr>
        <p:spPr>
          <a:xfrm>
            <a:off x="914852" y="3688469"/>
            <a:ext cx="5893163" cy="726677"/>
          </a:xfrm>
          <a:prstGeom prst="rect">
            <a:avLst/>
          </a:prstGeom>
          <a:solidFill>
            <a:srgbClr val="65BC46"/>
          </a:solidFill>
          <a:ln>
            <a:noFill/>
          </a:ln>
          <a:effectLst/>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pPr algn="ctr"/>
            <a:endParaRPr lang="en-US" sz="1900" dirty="0">
              <a:solidFill>
                <a:schemeClr val="bg1"/>
              </a:solidFill>
              <a:latin typeface="Segoe UI Semibold" pitchFamily="34" charset="0"/>
            </a:endParaRPr>
          </a:p>
        </p:txBody>
      </p:sp>
      <p:sp>
        <p:nvSpPr>
          <p:cNvPr id="31" name="Rectangle 30"/>
          <p:cNvSpPr/>
          <p:nvPr/>
        </p:nvSpPr>
        <p:spPr>
          <a:xfrm>
            <a:off x="914852" y="2825989"/>
            <a:ext cx="5893163" cy="726677"/>
          </a:xfrm>
          <a:prstGeom prst="rect">
            <a:avLst/>
          </a:prstGeom>
          <a:solidFill>
            <a:srgbClr val="65BC46"/>
          </a:solidFill>
          <a:ln>
            <a:noFill/>
          </a:ln>
          <a:effectLst/>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pPr algn="ctr"/>
            <a:endParaRPr lang="en-US" sz="1900" dirty="0">
              <a:solidFill>
                <a:schemeClr val="bg1"/>
              </a:solidFill>
              <a:latin typeface="Segoe UI Semibold" pitchFamily="34" charset="0"/>
            </a:endParaRPr>
          </a:p>
        </p:txBody>
      </p:sp>
      <p:sp>
        <p:nvSpPr>
          <p:cNvPr id="32" name="Rectangle 31"/>
          <p:cNvSpPr/>
          <p:nvPr/>
        </p:nvSpPr>
        <p:spPr>
          <a:xfrm>
            <a:off x="914852" y="1963509"/>
            <a:ext cx="5893163" cy="726677"/>
          </a:xfrm>
          <a:prstGeom prst="rect">
            <a:avLst/>
          </a:prstGeom>
          <a:solidFill>
            <a:srgbClr val="65BC46"/>
          </a:solidFill>
          <a:ln>
            <a:noFill/>
          </a:ln>
          <a:effectLst/>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pPr algn="ctr"/>
            <a:endParaRPr lang="en-US" sz="1900" dirty="0">
              <a:solidFill>
                <a:schemeClr val="bg1"/>
              </a:solidFill>
              <a:latin typeface="Segoe UI Semibold" pitchFamily="34" charset="0"/>
            </a:endParaRPr>
          </a:p>
        </p:txBody>
      </p:sp>
      <p:sp>
        <p:nvSpPr>
          <p:cNvPr id="33" name="Rectangle 32"/>
          <p:cNvSpPr/>
          <p:nvPr/>
        </p:nvSpPr>
        <p:spPr>
          <a:xfrm>
            <a:off x="966105" y="2032137"/>
            <a:ext cx="619080" cy="369332"/>
          </a:xfrm>
          <a:prstGeom prst="rect">
            <a:avLst/>
          </a:prstGeom>
        </p:spPr>
        <p:txBody>
          <a:bodyPr wrap="none">
            <a:spAutoFit/>
          </a:bodyPr>
          <a:lstStyle/>
          <a:p>
            <a:pPr algn="ctr"/>
            <a:r>
              <a:rPr lang="en-US" dirty="0" smtClean="0">
                <a:solidFill>
                  <a:schemeClr val="bg1"/>
                </a:solidFill>
                <a:latin typeface="Segoe UI Semibold" pitchFamily="34" charset="0"/>
              </a:rPr>
              <a:t>App</a:t>
            </a:r>
            <a:endParaRPr lang="en-US" dirty="0">
              <a:solidFill>
                <a:schemeClr val="bg1"/>
              </a:solidFill>
              <a:latin typeface="Segoe UI Semibold" pitchFamily="34" charset="0"/>
            </a:endParaRPr>
          </a:p>
        </p:txBody>
      </p:sp>
      <p:sp>
        <p:nvSpPr>
          <p:cNvPr id="34" name="Rectangle 33"/>
          <p:cNvSpPr/>
          <p:nvPr/>
        </p:nvSpPr>
        <p:spPr>
          <a:xfrm>
            <a:off x="966105" y="2877188"/>
            <a:ext cx="1071127" cy="369332"/>
          </a:xfrm>
          <a:prstGeom prst="rect">
            <a:avLst/>
          </a:prstGeom>
        </p:spPr>
        <p:txBody>
          <a:bodyPr wrap="none">
            <a:spAutoFit/>
          </a:bodyPr>
          <a:lstStyle/>
          <a:p>
            <a:pPr algn="ctr"/>
            <a:r>
              <a:rPr lang="en-US" dirty="0" smtClean="0">
                <a:solidFill>
                  <a:schemeClr val="bg1"/>
                </a:solidFill>
                <a:latin typeface="Segoe UI Semibold" pitchFamily="34" charset="0"/>
              </a:rPr>
              <a:t>Winsock</a:t>
            </a:r>
            <a:endParaRPr lang="en-US" dirty="0">
              <a:solidFill>
                <a:schemeClr val="bg1"/>
              </a:solidFill>
              <a:latin typeface="Segoe UI Semibold" pitchFamily="34" charset="0"/>
            </a:endParaRPr>
          </a:p>
        </p:txBody>
      </p:sp>
      <p:sp>
        <p:nvSpPr>
          <p:cNvPr id="35" name="Rectangle 34"/>
          <p:cNvSpPr/>
          <p:nvPr/>
        </p:nvSpPr>
        <p:spPr>
          <a:xfrm>
            <a:off x="966105" y="3755947"/>
            <a:ext cx="1523174" cy="369332"/>
          </a:xfrm>
          <a:prstGeom prst="rect">
            <a:avLst/>
          </a:prstGeom>
        </p:spPr>
        <p:txBody>
          <a:bodyPr wrap="none">
            <a:spAutoFit/>
          </a:bodyPr>
          <a:lstStyle/>
          <a:p>
            <a:pPr algn="ctr"/>
            <a:r>
              <a:rPr lang="en-US" dirty="0" smtClean="0">
                <a:solidFill>
                  <a:schemeClr val="bg1"/>
                </a:solidFill>
                <a:latin typeface="Segoe UI Semibold" pitchFamily="34" charset="0"/>
              </a:rPr>
              <a:t>I/O Manager</a:t>
            </a:r>
            <a:endParaRPr lang="en-US" dirty="0">
              <a:solidFill>
                <a:schemeClr val="bg1"/>
              </a:solidFill>
              <a:latin typeface="Segoe UI Semibold" pitchFamily="34" charset="0"/>
            </a:endParaRPr>
          </a:p>
        </p:txBody>
      </p:sp>
      <p:sp>
        <p:nvSpPr>
          <p:cNvPr id="36" name="Rectangle 35"/>
          <p:cNvSpPr/>
          <p:nvPr/>
        </p:nvSpPr>
        <p:spPr>
          <a:xfrm>
            <a:off x="966105" y="4630731"/>
            <a:ext cx="2166620" cy="369332"/>
          </a:xfrm>
          <a:prstGeom prst="rect">
            <a:avLst/>
          </a:prstGeom>
        </p:spPr>
        <p:txBody>
          <a:bodyPr wrap="none">
            <a:spAutoFit/>
          </a:bodyPr>
          <a:lstStyle/>
          <a:p>
            <a:pPr algn="ctr"/>
            <a:r>
              <a:rPr lang="en-US" dirty="0" smtClean="0">
                <a:solidFill>
                  <a:schemeClr val="bg1"/>
                </a:solidFill>
                <a:latin typeface="Segoe UI Semibold" pitchFamily="34" charset="0"/>
              </a:rPr>
              <a:t>Winsock/Transport</a:t>
            </a:r>
            <a:endParaRPr lang="en-US" dirty="0">
              <a:solidFill>
                <a:schemeClr val="bg1"/>
              </a:solidFill>
              <a:latin typeface="Segoe UI Semibold" pitchFamily="34" charset="0"/>
            </a:endParaRPr>
          </a:p>
        </p:txBody>
      </p:sp>
      <p:sp>
        <p:nvSpPr>
          <p:cNvPr id="2" name="Text Placeholder 1"/>
          <p:cNvSpPr>
            <a:spLocks noGrp="1"/>
          </p:cNvSpPr>
          <p:nvPr>
            <p:ph type="body" sz="quarter" idx="13"/>
          </p:nvPr>
        </p:nvSpPr>
        <p:spPr>
          <a:xfrm>
            <a:off x="142983" y="928256"/>
            <a:ext cx="10982750" cy="304801"/>
          </a:xfrm>
        </p:spPr>
        <p:txBody>
          <a:bodyPr/>
          <a:lstStyle/>
          <a:p>
            <a:r>
              <a:rPr lang="en-US" dirty="0" smtClean="0"/>
              <a:t> </a:t>
            </a:r>
            <a:endParaRPr lang="en-US" dirty="0"/>
          </a:p>
        </p:txBody>
      </p:sp>
      <p:sp>
        <p:nvSpPr>
          <p:cNvPr id="3" name="Title 2"/>
          <p:cNvSpPr>
            <a:spLocks noGrp="1"/>
          </p:cNvSpPr>
          <p:nvPr>
            <p:ph type="title"/>
          </p:nvPr>
        </p:nvSpPr>
        <p:spPr>
          <a:xfrm>
            <a:off x="480908" y="218056"/>
            <a:ext cx="11031626" cy="1143000"/>
          </a:xfrm>
        </p:spPr>
        <p:txBody>
          <a:bodyPr>
            <a:normAutofit/>
          </a:bodyPr>
          <a:lstStyle/>
          <a:p>
            <a:r>
              <a:rPr lang="en-US" dirty="0" smtClean="0"/>
              <a:t>RIO Buffer Handling </a:t>
            </a:r>
            <a:endParaRPr lang="en-US" dirty="0"/>
          </a:p>
        </p:txBody>
      </p:sp>
      <p:sp>
        <p:nvSpPr>
          <p:cNvPr id="68" name="Rectangle 67"/>
          <p:cNvSpPr/>
          <p:nvPr/>
        </p:nvSpPr>
        <p:spPr>
          <a:xfrm>
            <a:off x="1748165" y="1939975"/>
            <a:ext cx="5059850" cy="369332"/>
          </a:xfrm>
          <a:prstGeom prst="rect">
            <a:avLst/>
          </a:prstGeom>
        </p:spPr>
        <p:txBody>
          <a:bodyPr wrap="square" lIns="0" tIns="0" rIns="0" bIns="0">
            <a:spAutoFit/>
          </a:bodyPr>
          <a:lstStyle/>
          <a:p>
            <a:pPr algn="ctr"/>
            <a:r>
              <a:rPr lang="en-US" sz="2400" b="1" dirty="0" err="1" smtClean="0">
                <a:latin typeface="Consolas" pitchFamily="49" charset="0"/>
                <a:cs typeface="Consolas" pitchFamily="49" charset="0"/>
              </a:rPr>
              <a:t>RIORegisterBuffer</a:t>
            </a:r>
            <a:r>
              <a:rPr lang="en-US" sz="2400" b="1" dirty="0" smtClean="0">
                <a:latin typeface="Consolas" pitchFamily="49" charset="0"/>
                <a:cs typeface="Consolas" pitchFamily="49" charset="0"/>
              </a:rPr>
              <a:t>(</a:t>
            </a:r>
            <a:r>
              <a:rPr lang="en-US" sz="2400" b="1" dirty="0" err="1" smtClean="0">
                <a:latin typeface="Consolas" pitchFamily="49" charset="0"/>
                <a:cs typeface="Consolas" pitchFamily="49" charset="0"/>
              </a:rPr>
              <a:t>buffer,size</a:t>
            </a:r>
            <a:r>
              <a:rPr lang="en-US" sz="2400" b="1" dirty="0" smtClean="0">
                <a:latin typeface="Consolas" pitchFamily="49" charset="0"/>
                <a:cs typeface="Consolas" pitchFamily="49" charset="0"/>
              </a:rPr>
              <a:t>)</a:t>
            </a:r>
            <a:endParaRPr lang="en-US" sz="2400" b="1" dirty="0">
              <a:latin typeface="Consolas" pitchFamily="49" charset="0"/>
              <a:cs typeface="Consolas" pitchFamily="49" charset="0"/>
            </a:endParaRPr>
          </a:p>
        </p:txBody>
      </p:sp>
      <p:cxnSp>
        <p:nvCxnSpPr>
          <p:cNvPr id="69" name="Straight Arrow Connector 68"/>
          <p:cNvCxnSpPr>
            <a:endCxn id="45" idx="1"/>
          </p:cNvCxnSpPr>
          <p:nvPr/>
        </p:nvCxnSpPr>
        <p:spPr>
          <a:xfrm flipV="1">
            <a:off x="6855581" y="2026573"/>
            <a:ext cx="1502583" cy="127456"/>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p:nvPr/>
        </p:nvCxnSpPr>
        <p:spPr>
          <a:xfrm>
            <a:off x="5105928" y="2554540"/>
            <a:ext cx="0" cy="2283708"/>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1" name="Straight Arrow Connector 70"/>
          <p:cNvCxnSpPr/>
          <p:nvPr/>
        </p:nvCxnSpPr>
        <p:spPr>
          <a:xfrm flipV="1">
            <a:off x="6078197" y="2690186"/>
            <a:ext cx="2614" cy="2309877"/>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2" name="Rectangle 71"/>
          <p:cNvSpPr/>
          <p:nvPr/>
        </p:nvSpPr>
        <p:spPr>
          <a:xfrm>
            <a:off x="5616864" y="2309307"/>
            <a:ext cx="927895" cy="369332"/>
          </a:xfrm>
          <a:prstGeom prst="rect">
            <a:avLst/>
          </a:prstGeom>
        </p:spPr>
        <p:txBody>
          <a:bodyPr wrap="square" lIns="0" tIns="0" rIns="0" bIns="0">
            <a:spAutoFit/>
          </a:bodyPr>
          <a:lstStyle/>
          <a:p>
            <a:pPr algn="ctr"/>
            <a:r>
              <a:rPr lang="en-US" sz="2400" b="1" dirty="0" err="1" smtClean="0">
                <a:latin typeface="Consolas" pitchFamily="49" charset="0"/>
                <a:cs typeface="Consolas" pitchFamily="49" charset="0"/>
              </a:rPr>
              <a:t>rbid</a:t>
            </a:r>
            <a:endParaRPr lang="en-US" sz="2400" b="1" dirty="0">
              <a:latin typeface="Consolas" pitchFamily="49" charset="0"/>
              <a:cs typeface="Consolas" pitchFamily="49" charset="0"/>
            </a:endParaRPr>
          </a:p>
        </p:txBody>
      </p:sp>
      <p:cxnSp>
        <p:nvCxnSpPr>
          <p:cNvPr id="75" name="Straight Arrow Connector 74"/>
          <p:cNvCxnSpPr>
            <a:stCxn id="43" idx="0"/>
          </p:cNvCxnSpPr>
          <p:nvPr/>
        </p:nvCxnSpPr>
        <p:spPr>
          <a:xfrm flipH="1">
            <a:off x="6258910" y="4426850"/>
            <a:ext cx="4753503" cy="636553"/>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1" name="Parallelogram 40"/>
          <p:cNvSpPr/>
          <p:nvPr/>
        </p:nvSpPr>
        <p:spPr>
          <a:xfrm rot="16200000">
            <a:off x="9985239" y="4723566"/>
            <a:ext cx="2921662" cy="867318"/>
          </a:xfrm>
          <a:prstGeom prst="parallelogram">
            <a:avLst/>
          </a:prstGeom>
          <a:solidFill>
            <a:srgbClr val="B0D68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a:gradFill>
                <a:gsLst>
                  <a:gs pos="0">
                    <a:schemeClr val="bg1"/>
                  </a:gs>
                  <a:gs pos="100000">
                    <a:schemeClr val="bg1"/>
                  </a:gs>
                </a:gsLst>
                <a:lin ang="5400000" scaled="0"/>
              </a:gradFill>
            </a:endParaRPr>
          </a:p>
        </p:txBody>
      </p:sp>
      <p:sp>
        <p:nvSpPr>
          <p:cNvPr id="42" name="Rectangle 41"/>
          <p:cNvSpPr/>
          <p:nvPr/>
        </p:nvSpPr>
        <p:spPr>
          <a:xfrm>
            <a:off x="11012411" y="2911035"/>
            <a:ext cx="1132764" cy="677086"/>
          </a:xfrm>
          <a:prstGeom prst="rect">
            <a:avLst/>
          </a:prstGeom>
        </p:spPr>
        <p:txBody>
          <a:bodyPr wrap="square" lIns="121899" tIns="60949" rIns="121899" bIns="60949">
            <a:spAutoFit/>
          </a:bodyPr>
          <a:lstStyle/>
          <a:p>
            <a:pPr algn="ctr"/>
            <a:r>
              <a:rPr lang="en-US" b="1" dirty="0" smtClean="0"/>
              <a:t>Physical</a:t>
            </a:r>
          </a:p>
          <a:p>
            <a:pPr algn="ctr"/>
            <a:r>
              <a:rPr lang="en-US" b="1" dirty="0" smtClean="0"/>
              <a:t>Memory</a:t>
            </a:r>
            <a:endParaRPr lang="en-US" b="1" dirty="0"/>
          </a:p>
        </p:txBody>
      </p:sp>
      <p:sp>
        <p:nvSpPr>
          <p:cNvPr id="43" name="Parallelogram 42"/>
          <p:cNvSpPr/>
          <p:nvPr/>
        </p:nvSpPr>
        <p:spPr>
          <a:xfrm rot="16200000">
            <a:off x="11325000" y="3993191"/>
            <a:ext cx="242143" cy="867318"/>
          </a:xfrm>
          <a:prstGeom prst="parallelogram">
            <a:avLst>
              <a:gd name="adj" fmla="val 5273"/>
            </a:avLst>
          </a:prstGeom>
          <a:solidFill>
            <a:schemeClr val="accent1"/>
          </a:solidFill>
          <a:ln w="19050"/>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p>
        </p:txBody>
      </p:sp>
      <p:sp>
        <p:nvSpPr>
          <p:cNvPr id="44" name="Parallelogram 43"/>
          <p:cNvSpPr/>
          <p:nvPr/>
        </p:nvSpPr>
        <p:spPr>
          <a:xfrm rot="16200000">
            <a:off x="7782229" y="1979108"/>
            <a:ext cx="2016521" cy="867318"/>
          </a:xfrm>
          <a:prstGeom prst="parallelogram">
            <a:avLst/>
          </a:prstGeom>
          <a:solidFill>
            <a:srgbClr val="B0D68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a:gradFill>
                <a:gsLst>
                  <a:gs pos="0">
                    <a:schemeClr val="bg1"/>
                  </a:gs>
                  <a:gs pos="100000">
                    <a:schemeClr val="bg1"/>
                  </a:gs>
                </a:gsLst>
                <a:lin ang="5400000" scaled="0"/>
              </a:gradFill>
            </a:endParaRPr>
          </a:p>
        </p:txBody>
      </p:sp>
      <p:sp>
        <p:nvSpPr>
          <p:cNvPr id="45" name="Parallelogram 44"/>
          <p:cNvSpPr/>
          <p:nvPr/>
        </p:nvSpPr>
        <p:spPr>
          <a:xfrm rot="16200000">
            <a:off x="8670751" y="1599298"/>
            <a:ext cx="242143" cy="867318"/>
          </a:xfrm>
          <a:prstGeom prst="parallelogram">
            <a:avLst>
              <a:gd name="adj" fmla="val 5273"/>
            </a:avLst>
          </a:prstGeom>
          <a:solidFill>
            <a:schemeClr val="accent1"/>
          </a:solidFill>
          <a:ln w="19050"/>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p>
        </p:txBody>
      </p:sp>
      <p:sp>
        <p:nvSpPr>
          <p:cNvPr id="46" name="Rectangle 45"/>
          <p:cNvSpPr/>
          <p:nvPr/>
        </p:nvSpPr>
        <p:spPr>
          <a:xfrm>
            <a:off x="8711664" y="1111129"/>
            <a:ext cx="2210564" cy="677086"/>
          </a:xfrm>
          <a:prstGeom prst="rect">
            <a:avLst/>
          </a:prstGeom>
        </p:spPr>
        <p:txBody>
          <a:bodyPr wrap="none" lIns="121899" tIns="60949" rIns="121899" bIns="60949">
            <a:spAutoFit/>
          </a:bodyPr>
          <a:lstStyle/>
          <a:p>
            <a:pPr algn="ctr"/>
            <a:r>
              <a:rPr lang="en-US" b="1" dirty="0" smtClean="0"/>
              <a:t>User Virtual Address</a:t>
            </a:r>
          </a:p>
          <a:p>
            <a:pPr algn="ctr"/>
            <a:r>
              <a:rPr lang="en-US" b="1" dirty="0" smtClean="0"/>
              <a:t>Space</a:t>
            </a:r>
            <a:endParaRPr lang="en-US" b="1" dirty="0"/>
          </a:p>
        </p:txBody>
      </p:sp>
      <p:cxnSp>
        <p:nvCxnSpPr>
          <p:cNvPr id="17" name="Straight Arrow Connector 16"/>
          <p:cNvCxnSpPr/>
          <p:nvPr/>
        </p:nvCxnSpPr>
        <p:spPr>
          <a:xfrm>
            <a:off x="9225482" y="2032957"/>
            <a:ext cx="1696746" cy="2272821"/>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2" name="Rectangle 61"/>
          <p:cNvSpPr/>
          <p:nvPr/>
        </p:nvSpPr>
        <p:spPr>
          <a:xfrm>
            <a:off x="5573907" y="4881734"/>
            <a:ext cx="643831" cy="363338"/>
          </a:xfrm>
          <a:prstGeom prst="rect">
            <a:avLst/>
          </a:prstGeom>
          <a:solidFill>
            <a:schemeClr val="tx1"/>
          </a:solidFill>
          <a:ln>
            <a:noFill/>
          </a:ln>
          <a:effectLst/>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pPr algn="ctr"/>
            <a:r>
              <a:rPr lang="en-US" sz="1900" dirty="0" smtClean="0">
                <a:solidFill>
                  <a:schemeClr val="bg1"/>
                </a:solidFill>
                <a:latin typeface="Segoe UI Semibold" pitchFamily="34" charset="0"/>
              </a:rPr>
              <a:t>RB</a:t>
            </a:r>
            <a:endParaRPr lang="en-US" sz="1900" dirty="0">
              <a:solidFill>
                <a:schemeClr val="bg1"/>
              </a:solidFill>
              <a:latin typeface="Segoe UI Semibold" pitchFamily="34" charset="0"/>
            </a:endParaRPr>
          </a:p>
        </p:txBody>
      </p:sp>
      <p:grpSp>
        <p:nvGrpSpPr>
          <p:cNvPr id="38" name="Group 37"/>
          <p:cNvGrpSpPr/>
          <p:nvPr/>
        </p:nvGrpSpPr>
        <p:grpSpPr>
          <a:xfrm>
            <a:off x="2763926" y="5437163"/>
            <a:ext cx="1023315" cy="591504"/>
            <a:chOff x="2933395" y="2574950"/>
            <a:chExt cx="775411" cy="434477"/>
          </a:xfrm>
          <a:solidFill>
            <a:schemeClr val="accent5"/>
          </a:solidFill>
        </p:grpSpPr>
        <p:sp>
          <p:nvSpPr>
            <p:cNvPr id="39" name="Rectangle 38"/>
            <p:cNvSpPr/>
            <p:nvPr/>
          </p:nvSpPr>
          <p:spPr>
            <a:xfrm>
              <a:off x="2933395" y="2574950"/>
              <a:ext cx="775411" cy="299923"/>
            </a:xfrm>
            <a:prstGeom prst="rect">
              <a:avLst/>
            </a:prstGeom>
            <a:gr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15000"/>
                </a:lnSpc>
                <a:spcBef>
                  <a:spcPts val="0"/>
                </a:spcBef>
                <a:spcAft>
                  <a:spcPts val="1000"/>
                </a:spcAft>
                <a:buClrTx/>
                <a:buSzTx/>
                <a:buFontTx/>
                <a:buNone/>
                <a:tabLst/>
                <a:defRPr/>
              </a:pPr>
              <a:r>
                <a:rPr lang="en-US" dirty="0">
                  <a:solidFill>
                    <a:schemeClr val="bg1"/>
                  </a:solidFill>
                  <a:latin typeface="Segoe UI Semibold" pitchFamily="34" charset="0"/>
                </a:rPr>
                <a:t>NIC</a:t>
              </a:r>
            </a:p>
          </p:txBody>
        </p:sp>
        <p:sp>
          <p:nvSpPr>
            <p:cNvPr id="40" name="Rectangle 39"/>
            <p:cNvSpPr/>
            <p:nvPr/>
          </p:nvSpPr>
          <p:spPr>
            <a:xfrm>
              <a:off x="2933396" y="2874873"/>
              <a:ext cx="460858" cy="134554"/>
            </a:xfrm>
            <a:prstGeom prst="rect">
              <a:avLst/>
            </a:prstGeom>
            <a:gr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15000"/>
                </a:lnSpc>
                <a:spcBef>
                  <a:spcPts val="0"/>
                </a:spcBef>
                <a:spcAft>
                  <a:spcPts val="1000"/>
                </a:spcAft>
                <a:buClrTx/>
                <a:buSzTx/>
                <a:buFontTx/>
                <a:buNone/>
                <a:tabLst/>
                <a:defRPr/>
              </a:pPr>
              <a:r>
                <a:rPr kumimoji="0" lang="en-US" sz="1100" b="0" i="0" u="none" strike="noStrike" kern="0" cap="none" spc="0" normalizeH="0" baseline="0" noProof="0">
                  <a:ln>
                    <a:noFill/>
                  </a:ln>
                  <a:solidFill>
                    <a:sysClr val="window" lastClr="FFFFFF"/>
                  </a:solidFill>
                  <a:effectLst/>
                  <a:uLnTx/>
                  <a:uFillTx/>
                  <a:latin typeface="Calibri"/>
                  <a:ea typeface="Times New Roman"/>
                  <a:cs typeface="Times New Roman"/>
                </a:rPr>
                <a:t> </a:t>
              </a:r>
              <a:endParaRPr kumimoji="0" lang="en-US" sz="1100" b="0" i="0" u="none" strike="noStrike" kern="0" cap="none" spc="0" normalizeH="0" baseline="0" noProof="0">
                <a:ln>
                  <a:noFill/>
                </a:ln>
                <a:solidFill>
                  <a:sysClr val="window" lastClr="FFFFFF"/>
                </a:solidFill>
                <a:effectLst/>
                <a:uLnTx/>
                <a:uFillTx/>
                <a:latin typeface="Calibri"/>
                <a:ea typeface="Calibri"/>
                <a:cs typeface="Times New Roman"/>
              </a:endParaRPr>
            </a:p>
          </p:txBody>
        </p:sp>
      </p:grpSp>
    </p:spTree>
    <p:extLst>
      <p:ext uri="{BB962C8B-B14F-4D97-AF65-F5344CB8AC3E}">
        <p14:creationId xmlns:p14="http://schemas.microsoft.com/office/powerpoint/2010/main" val="166869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7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72" grpId="0"/>
      <p:bldP spid="43" grpId="0" animBg="1"/>
      <p:bldP spid="6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Rectangle 63"/>
          <p:cNvSpPr/>
          <p:nvPr/>
        </p:nvSpPr>
        <p:spPr>
          <a:xfrm>
            <a:off x="2060829" y="4687406"/>
            <a:ext cx="7882306" cy="886215"/>
          </a:xfrm>
          <a:prstGeom prst="rect">
            <a:avLst/>
          </a:prstGeom>
          <a:solidFill>
            <a:srgbClr val="65BC46"/>
          </a:solidFill>
          <a:ln>
            <a:noFill/>
          </a:ln>
          <a:effectLst/>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pPr algn="ctr"/>
            <a:endParaRPr lang="en-US" sz="1900" dirty="0">
              <a:solidFill>
                <a:schemeClr val="bg1"/>
              </a:solidFill>
              <a:latin typeface="Segoe UI Semibold" pitchFamily="34" charset="0"/>
            </a:endParaRPr>
          </a:p>
        </p:txBody>
      </p:sp>
      <p:sp>
        <p:nvSpPr>
          <p:cNvPr id="65" name="Rectangle 64"/>
          <p:cNvSpPr/>
          <p:nvPr/>
        </p:nvSpPr>
        <p:spPr>
          <a:xfrm>
            <a:off x="2060829" y="3844395"/>
            <a:ext cx="7882306" cy="726677"/>
          </a:xfrm>
          <a:prstGeom prst="rect">
            <a:avLst/>
          </a:prstGeom>
          <a:solidFill>
            <a:srgbClr val="65BC46"/>
          </a:solidFill>
          <a:ln>
            <a:noFill/>
          </a:ln>
          <a:effectLst/>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pPr algn="ctr"/>
            <a:endParaRPr lang="en-US" sz="1900" dirty="0">
              <a:solidFill>
                <a:schemeClr val="bg1"/>
              </a:solidFill>
              <a:latin typeface="Segoe UI Semibold" pitchFamily="34" charset="0"/>
            </a:endParaRPr>
          </a:p>
        </p:txBody>
      </p:sp>
      <p:sp>
        <p:nvSpPr>
          <p:cNvPr id="66" name="Rectangle 65"/>
          <p:cNvSpPr/>
          <p:nvPr/>
        </p:nvSpPr>
        <p:spPr>
          <a:xfrm>
            <a:off x="2060829" y="2810144"/>
            <a:ext cx="7882307" cy="917916"/>
          </a:xfrm>
          <a:prstGeom prst="rect">
            <a:avLst/>
          </a:prstGeom>
          <a:solidFill>
            <a:srgbClr val="65BC46"/>
          </a:solidFill>
          <a:ln>
            <a:noFill/>
          </a:ln>
          <a:effectLst/>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pPr algn="ctr"/>
            <a:endParaRPr lang="en-US" sz="1900" dirty="0">
              <a:solidFill>
                <a:schemeClr val="bg1"/>
              </a:solidFill>
              <a:latin typeface="Segoe UI Semibold" pitchFamily="34" charset="0"/>
            </a:endParaRPr>
          </a:p>
        </p:txBody>
      </p:sp>
      <p:sp>
        <p:nvSpPr>
          <p:cNvPr id="67" name="Rectangle 66"/>
          <p:cNvSpPr/>
          <p:nvPr/>
        </p:nvSpPr>
        <p:spPr>
          <a:xfrm>
            <a:off x="2060829" y="1513491"/>
            <a:ext cx="7882307" cy="1180318"/>
          </a:xfrm>
          <a:prstGeom prst="rect">
            <a:avLst/>
          </a:prstGeom>
          <a:solidFill>
            <a:srgbClr val="65BC46"/>
          </a:solidFill>
          <a:ln>
            <a:noFill/>
          </a:ln>
          <a:effectLst/>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pPr algn="ctr"/>
            <a:endParaRPr lang="en-US" sz="1900" dirty="0">
              <a:solidFill>
                <a:schemeClr val="bg1"/>
              </a:solidFill>
              <a:latin typeface="Segoe UI Semibold" pitchFamily="34" charset="0"/>
            </a:endParaRPr>
          </a:p>
        </p:txBody>
      </p:sp>
      <p:sp>
        <p:nvSpPr>
          <p:cNvPr id="69" name="Rectangle 68"/>
          <p:cNvSpPr/>
          <p:nvPr/>
        </p:nvSpPr>
        <p:spPr>
          <a:xfrm>
            <a:off x="2132737" y="2010935"/>
            <a:ext cx="619080" cy="369332"/>
          </a:xfrm>
          <a:prstGeom prst="rect">
            <a:avLst/>
          </a:prstGeom>
        </p:spPr>
        <p:txBody>
          <a:bodyPr wrap="none">
            <a:spAutoFit/>
          </a:bodyPr>
          <a:lstStyle/>
          <a:p>
            <a:pPr algn="ctr"/>
            <a:r>
              <a:rPr lang="en-US" dirty="0" smtClean="0">
                <a:solidFill>
                  <a:schemeClr val="bg1"/>
                </a:solidFill>
                <a:latin typeface="Segoe UI Semibold" pitchFamily="34" charset="0"/>
              </a:rPr>
              <a:t>App</a:t>
            </a:r>
            <a:endParaRPr lang="en-US" dirty="0">
              <a:solidFill>
                <a:schemeClr val="bg1"/>
              </a:solidFill>
              <a:latin typeface="Segoe UI Semibold" pitchFamily="34" charset="0"/>
            </a:endParaRPr>
          </a:p>
        </p:txBody>
      </p:sp>
      <p:sp>
        <p:nvSpPr>
          <p:cNvPr id="71" name="Rectangle 70"/>
          <p:cNvSpPr/>
          <p:nvPr/>
        </p:nvSpPr>
        <p:spPr>
          <a:xfrm>
            <a:off x="2132737" y="3013646"/>
            <a:ext cx="1071127" cy="369332"/>
          </a:xfrm>
          <a:prstGeom prst="rect">
            <a:avLst/>
          </a:prstGeom>
        </p:spPr>
        <p:txBody>
          <a:bodyPr wrap="none">
            <a:spAutoFit/>
          </a:bodyPr>
          <a:lstStyle/>
          <a:p>
            <a:pPr algn="ctr"/>
            <a:r>
              <a:rPr lang="en-US" dirty="0" smtClean="0">
                <a:solidFill>
                  <a:schemeClr val="bg1"/>
                </a:solidFill>
                <a:latin typeface="Segoe UI Semibold" pitchFamily="34" charset="0"/>
              </a:rPr>
              <a:t>Winsock</a:t>
            </a:r>
            <a:endParaRPr lang="en-US" dirty="0">
              <a:solidFill>
                <a:schemeClr val="bg1"/>
              </a:solidFill>
              <a:latin typeface="Segoe UI Semibold" pitchFamily="34" charset="0"/>
            </a:endParaRPr>
          </a:p>
        </p:txBody>
      </p:sp>
      <p:sp>
        <p:nvSpPr>
          <p:cNvPr id="72" name="Rectangle 71"/>
          <p:cNvSpPr/>
          <p:nvPr/>
        </p:nvSpPr>
        <p:spPr>
          <a:xfrm>
            <a:off x="2132737" y="3892405"/>
            <a:ext cx="1523174" cy="369332"/>
          </a:xfrm>
          <a:prstGeom prst="rect">
            <a:avLst/>
          </a:prstGeom>
        </p:spPr>
        <p:txBody>
          <a:bodyPr wrap="none">
            <a:spAutoFit/>
          </a:bodyPr>
          <a:lstStyle/>
          <a:p>
            <a:pPr algn="ctr"/>
            <a:r>
              <a:rPr lang="en-US" dirty="0" smtClean="0">
                <a:solidFill>
                  <a:schemeClr val="bg1"/>
                </a:solidFill>
                <a:latin typeface="Segoe UI Semibold" pitchFamily="34" charset="0"/>
              </a:rPr>
              <a:t>I/O Manager</a:t>
            </a:r>
            <a:endParaRPr lang="en-US" dirty="0">
              <a:solidFill>
                <a:schemeClr val="bg1"/>
              </a:solidFill>
              <a:latin typeface="Segoe UI Semibold" pitchFamily="34" charset="0"/>
            </a:endParaRPr>
          </a:p>
        </p:txBody>
      </p:sp>
      <p:sp>
        <p:nvSpPr>
          <p:cNvPr id="74" name="Rectangle 73"/>
          <p:cNvSpPr/>
          <p:nvPr/>
        </p:nvSpPr>
        <p:spPr>
          <a:xfrm>
            <a:off x="2132737" y="4767189"/>
            <a:ext cx="2166620" cy="369332"/>
          </a:xfrm>
          <a:prstGeom prst="rect">
            <a:avLst/>
          </a:prstGeom>
        </p:spPr>
        <p:txBody>
          <a:bodyPr wrap="none">
            <a:spAutoFit/>
          </a:bodyPr>
          <a:lstStyle/>
          <a:p>
            <a:pPr algn="ctr"/>
            <a:r>
              <a:rPr lang="en-US" dirty="0" smtClean="0">
                <a:solidFill>
                  <a:schemeClr val="bg1"/>
                </a:solidFill>
                <a:latin typeface="Segoe UI Semibold" pitchFamily="34" charset="0"/>
              </a:rPr>
              <a:t>Winsock/Transport</a:t>
            </a:r>
            <a:endParaRPr lang="en-US" dirty="0">
              <a:solidFill>
                <a:schemeClr val="bg1"/>
              </a:solidFill>
              <a:latin typeface="Segoe UI Semibold" pitchFamily="34" charset="0"/>
            </a:endParaRPr>
          </a:p>
        </p:txBody>
      </p:sp>
      <p:sp>
        <p:nvSpPr>
          <p:cNvPr id="2" name="Text Placeholder 1"/>
          <p:cNvSpPr>
            <a:spLocks noGrp="1"/>
          </p:cNvSpPr>
          <p:nvPr>
            <p:ph type="body" sz="quarter" idx="13"/>
          </p:nvPr>
        </p:nvSpPr>
        <p:spPr>
          <a:xfrm>
            <a:off x="142983" y="928256"/>
            <a:ext cx="10982750" cy="304801"/>
          </a:xfrm>
        </p:spPr>
        <p:txBody>
          <a:bodyPr/>
          <a:lstStyle/>
          <a:p>
            <a:r>
              <a:rPr lang="en-US" dirty="0" smtClean="0"/>
              <a:t> </a:t>
            </a:r>
            <a:endParaRPr lang="en-US" dirty="0"/>
          </a:p>
        </p:txBody>
      </p:sp>
      <p:sp>
        <p:nvSpPr>
          <p:cNvPr id="3" name="Title 2"/>
          <p:cNvSpPr>
            <a:spLocks noGrp="1"/>
          </p:cNvSpPr>
          <p:nvPr>
            <p:ph type="title"/>
          </p:nvPr>
        </p:nvSpPr>
        <p:spPr>
          <a:xfrm>
            <a:off x="354780" y="218056"/>
            <a:ext cx="11031626" cy="1143000"/>
          </a:xfrm>
        </p:spPr>
        <p:txBody>
          <a:bodyPr>
            <a:normAutofit/>
          </a:bodyPr>
          <a:lstStyle/>
          <a:p>
            <a:r>
              <a:rPr lang="en-US" dirty="0" smtClean="0"/>
              <a:t>RIO Queues</a:t>
            </a:r>
            <a:endParaRPr lang="en-US" dirty="0"/>
          </a:p>
        </p:txBody>
      </p:sp>
      <p:cxnSp>
        <p:nvCxnSpPr>
          <p:cNvPr id="39" name="Straight Connector 38"/>
          <p:cNvCxnSpPr/>
          <p:nvPr/>
        </p:nvCxnSpPr>
        <p:spPr>
          <a:xfrm>
            <a:off x="409916" y="3784241"/>
            <a:ext cx="10440446" cy="0"/>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68" name="Rectangle 67"/>
          <p:cNvSpPr/>
          <p:nvPr/>
        </p:nvSpPr>
        <p:spPr>
          <a:xfrm>
            <a:off x="2265787" y="1846763"/>
            <a:ext cx="5666018" cy="307777"/>
          </a:xfrm>
          <a:prstGeom prst="rect">
            <a:avLst/>
          </a:prstGeom>
        </p:spPr>
        <p:txBody>
          <a:bodyPr wrap="square" lIns="0" tIns="0" rIns="0" bIns="0">
            <a:spAutoFit/>
          </a:bodyPr>
          <a:lstStyle/>
          <a:p>
            <a:pPr algn="ctr"/>
            <a:r>
              <a:rPr lang="en-US" sz="2000" b="1" dirty="0" err="1" smtClean="0">
                <a:latin typeface="Consolas" pitchFamily="49" charset="0"/>
                <a:cs typeface="Consolas" pitchFamily="49" charset="0"/>
              </a:rPr>
              <a:t>RIOCreateRequestQueue</a:t>
            </a:r>
            <a:r>
              <a:rPr lang="en-US" sz="2000" b="1" dirty="0" smtClean="0">
                <a:latin typeface="Consolas" pitchFamily="49" charset="0"/>
                <a:cs typeface="Consolas" pitchFamily="49" charset="0"/>
              </a:rPr>
              <a:t>(</a:t>
            </a:r>
            <a:r>
              <a:rPr lang="en-US" sz="2000" b="1" dirty="0" err="1" smtClean="0">
                <a:latin typeface="Consolas" pitchFamily="49" charset="0"/>
                <a:cs typeface="Consolas" pitchFamily="49" charset="0"/>
              </a:rPr>
              <a:t>socket,size,cq</a:t>
            </a:r>
            <a:r>
              <a:rPr lang="en-US" sz="2000" b="1" dirty="0" smtClean="0">
                <a:latin typeface="Consolas" pitchFamily="49" charset="0"/>
                <a:cs typeface="Consolas" pitchFamily="49" charset="0"/>
              </a:rPr>
              <a:t>)</a:t>
            </a:r>
            <a:endParaRPr lang="en-US" sz="2000" b="1" dirty="0">
              <a:latin typeface="Consolas" pitchFamily="49" charset="0"/>
              <a:cs typeface="Consolas" pitchFamily="49" charset="0"/>
            </a:endParaRPr>
          </a:p>
        </p:txBody>
      </p:sp>
      <p:cxnSp>
        <p:nvCxnSpPr>
          <p:cNvPr id="70" name="Straight Arrow Connector 69"/>
          <p:cNvCxnSpPr/>
          <p:nvPr/>
        </p:nvCxnSpPr>
        <p:spPr>
          <a:xfrm>
            <a:off x="8448718" y="1984885"/>
            <a:ext cx="0" cy="1410179"/>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3" name="Rectangle 72"/>
          <p:cNvSpPr/>
          <p:nvPr/>
        </p:nvSpPr>
        <p:spPr>
          <a:xfrm>
            <a:off x="5598696" y="1556953"/>
            <a:ext cx="4256302" cy="307777"/>
          </a:xfrm>
          <a:prstGeom prst="rect">
            <a:avLst/>
          </a:prstGeom>
        </p:spPr>
        <p:txBody>
          <a:bodyPr wrap="square" lIns="0" tIns="0" rIns="0" bIns="0">
            <a:spAutoFit/>
          </a:bodyPr>
          <a:lstStyle/>
          <a:p>
            <a:pPr algn="ctr"/>
            <a:r>
              <a:rPr lang="en-US" sz="2000" b="1" dirty="0" err="1" smtClean="0">
                <a:latin typeface="Consolas" pitchFamily="49" charset="0"/>
                <a:cs typeface="Consolas" pitchFamily="49" charset="0"/>
              </a:rPr>
              <a:t>RIOCreateCompletionQueue</a:t>
            </a:r>
            <a:r>
              <a:rPr lang="en-US" sz="2000" b="1" dirty="0" smtClean="0">
                <a:latin typeface="Consolas" pitchFamily="49" charset="0"/>
                <a:cs typeface="Consolas" pitchFamily="49" charset="0"/>
              </a:rPr>
              <a:t>(size)</a:t>
            </a:r>
            <a:endParaRPr lang="en-US" sz="2000" b="1" dirty="0">
              <a:latin typeface="Consolas" pitchFamily="49" charset="0"/>
              <a:cs typeface="Consolas" pitchFamily="49" charset="0"/>
            </a:endParaRPr>
          </a:p>
        </p:txBody>
      </p:sp>
      <p:grpSp>
        <p:nvGrpSpPr>
          <p:cNvPr id="76" name="Group 75"/>
          <p:cNvGrpSpPr/>
          <p:nvPr/>
        </p:nvGrpSpPr>
        <p:grpSpPr>
          <a:xfrm rot="16200000">
            <a:off x="8530194" y="3036309"/>
            <a:ext cx="687817" cy="428852"/>
            <a:chOff x="5188104" y="3196240"/>
            <a:chExt cx="1180214" cy="572367"/>
          </a:xfrm>
        </p:grpSpPr>
        <p:cxnSp>
          <p:nvCxnSpPr>
            <p:cNvPr id="77" name="Straight Connector 76"/>
            <p:cNvCxnSpPr/>
            <p:nvPr/>
          </p:nvCxnSpPr>
          <p:spPr>
            <a:xfrm>
              <a:off x="5188104" y="3763931"/>
              <a:ext cx="118021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5188104" y="3196240"/>
              <a:ext cx="118021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6358270" y="3196240"/>
              <a:ext cx="0" cy="57236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6229316" y="3324189"/>
              <a:ext cx="0" cy="30116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6095338" y="3324189"/>
              <a:ext cx="0" cy="30116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5954661" y="3324189"/>
              <a:ext cx="0" cy="30116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5813984" y="3324189"/>
              <a:ext cx="0" cy="30116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84" name="Group 83"/>
          <p:cNvGrpSpPr/>
          <p:nvPr/>
        </p:nvGrpSpPr>
        <p:grpSpPr>
          <a:xfrm rot="16200000">
            <a:off x="8541456" y="4875417"/>
            <a:ext cx="678208" cy="428852"/>
            <a:chOff x="5188104" y="3196240"/>
            <a:chExt cx="1180214" cy="572367"/>
          </a:xfrm>
        </p:grpSpPr>
        <p:cxnSp>
          <p:nvCxnSpPr>
            <p:cNvPr id="85" name="Straight Connector 84"/>
            <p:cNvCxnSpPr/>
            <p:nvPr/>
          </p:nvCxnSpPr>
          <p:spPr>
            <a:xfrm>
              <a:off x="5188104" y="3763931"/>
              <a:ext cx="1180214" cy="0"/>
            </a:xfrm>
            <a:prstGeom prst="line">
              <a:avLst/>
            </a:prstGeom>
            <a:ln w="2222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a:off x="5188104" y="3196240"/>
              <a:ext cx="1180214" cy="0"/>
            </a:xfrm>
            <a:prstGeom prst="line">
              <a:avLst/>
            </a:prstGeom>
            <a:ln w="2222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6358270" y="3196240"/>
              <a:ext cx="0" cy="572367"/>
            </a:xfrm>
            <a:prstGeom prst="line">
              <a:avLst/>
            </a:prstGeom>
            <a:ln w="2222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a:off x="6229316" y="3324189"/>
              <a:ext cx="0" cy="301169"/>
            </a:xfrm>
            <a:prstGeom prst="line">
              <a:avLst/>
            </a:prstGeom>
            <a:ln w="2222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a:off x="6095338" y="3324189"/>
              <a:ext cx="0" cy="301169"/>
            </a:xfrm>
            <a:prstGeom prst="line">
              <a:avLst/>
            </a:prstGeom>
            <a:ln w="2222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a:off x="5954661" y="3324189"/>
              <a:ext cx="0" cy="301169"/>
            </a:xfrm>
            <a:prstGeom prst="line">
              <a:avLst/>
            </a:prstGeom>
            <a:ln w="2222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a:off x="5813984" y="3324189"/>
              <a:ext cx="0" cy="301169"/>
            </a:xfrm>
            <a:prstGeom prst="line">
              <a:avLst/>
            </a:prstGeom>
            <a:ln w="2222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sp>
        <p:nvSpPr>
          <p:cNvPr id="92" name="Rectangle 91"/>
          <p:cNvSpPr/>
          <p:nvPr/>
        </p:nvSpPr>
        <p:spPr>
          <a:xfrm>
            <a:off x="8659676" y="3317296"/>
            <a:ext cx="406273" cy="276999"/>
          </a:xfrm>
          <a:prstGeom prst="rect">
            <a:avLst/>
          </a:prstGeom>
        </p:spPr>
        <p:txBody>
          <a:bodyPr wrap="square" lIns="0" tIns="0" rIns="0" bIns="0">
            <a:spAutoFit/>
          </a:bodyPr>
          <a:lstStyle/>
          <a:p>
            <a:pPr algn="ctr"/>
            <a:r>
              <a:rPr lang="en-US" b="1" dirty="0" smtClean="0">
                <a:solidFill>
                  <a:schemeClr val="bg1"/>
                </a:solidFill>
              </a:rPr>
              <a:t>CQ</a:t>
            </a:r>
            <a:endParaRPr lang="en-US" b="1" dirty="0">
              <a:solidFill>
                <a:schemeClr val="bg1"/>
              </a:solidFill>
            </a:endParaRPr>
          </a:p>
        </p:txBody>
      </p:sp>
      <p:cxnSp>
        <p:nvCxnSpPr>
          <p:cNvPr id="93" name="Straight Arrow Connector 92"/>
          <p:cNvCxnSpPr/>
          <p:nvPr/>
        </p:nvCxnSpPr>
        <p:spPr>
          <a:xfrm>
            <a:off x="8448718" y="3515624"/>
            <a:ext cx="0" cy="1759006"/>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flipV="1">
            <a:off x="9291382" y="3372472"/>
            <a:ext cx="0" cy="186380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flipV="1">
            <a:off x="9291382" y="2449730"/>
            <a:ext cx="6740" cy="846098"/>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6" name="Rectangle 95"/>
          <p:cNvSpPr/>
          <p:nvPr/>
        </p:nvSpPr>
        <p:spPr>
          <a:xfrm>
            <a:off x="9094986" y="2106650"/>
            <a:ext cx="406273" cy="307777"/>
          </a:xfrm>
          <a:prstGeom prst="rect">
            <a:avLst/>
          </a:prstGeom>
        </p:spPr>
        <p:txBody>
          <a:bodyPr wrap="square" lIns="0" tIns="0" rIns="0" bIns="0">
            <a:spAutoFit/>
          </a:bodyPr>
          <a:lstStyle/>
          <a:p>
            <a:pPr algn="ctr"/>
            <a:r>
              <a:rPr lang="en-US" sz="2000" b="1" dirty="0" err="1" smtClean="0">
                <a:latin typeface="Consolas" pitchFamily="49" charset="0"/>
                <a:cs typeface="Consolas" pitchFamily="49" charset="0"/>
              </a:rPr>
              <a:t>cq</a:t>
            </a:r>
            <a:endParaRPr lang="en-US" sz="2000" b="1" dirty="0">
              <a:latin typeface="Consolas" pitchFamily="49" charset="0"/>
              <a:cs typeface="Consolas" pitchFamily="49" charset="0"/>
            </a:endParaRPr>
          </a:p>
        </p:txBody>
      </p:sp>
      <p:cxnSp>
        <p:nvCxnSpPr>
          <p:cNvPr id="97" name="Straight Arrow Connector 96"/>
          <p:cNvCxnSpPr/>
          <p:nvPr/>
        </p:nvCxnSpPr>
        <p:spPr>
          <a:xfrm>
            <a:off x="4361869" y="2195601"/>
            <a:ext cx="0" cy="1280825"/>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98" name="Group 97"/>
          <p:cNvGrpSpPr/>
          <p:nvPr/>
        </p:nvGrpSpPr>
        <p:grpSpPr>
          <a:xfrm rot="5400000">
            <a:off x="4443345" y="3023075"/>
            <a:ext cx="687817" cy="428852"/>
            <a:chOff x="5188104" y="3196240"/>
            <a:chExt cx="1180214" cy="572367"/>
          </a:xfrm>
        </p:grpSpPr>
        <p:cxnSp>
          <p:nvCxnSpPr>
            <p:cNvPr id="99" name="Straight Connector 98"/>
            <p:cNvCxnSpPr/>
            <p:nvPr/>
          </p:nvCxnSpPr>
          <p:spPr>
            <a:xfrm>
              <a:off x="5188104" y="3763931"/>
              <a:ext cx="118021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a:off x="5188104" y="3196240"/>
              <a:ext cx="118021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a:off x="6358270" y="3196240"/>
              <a:ext cx="0" cy="57236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a:off x="6229316" y="3324189"/>
              <a:ext cx="0" cy="30116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a:off x="6095338" y="3324189"/>
              <a:ext cx="0" cy="30116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a:off x="5954661" y="3324189"/>
              <a:ext cx="0" cy="30116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p:nvCxnSpPr>
          <p:spPr>
            <a:xfrm>
              <a:off x="5813984" y="3324189"/>
              <a:ext cx="0" cy="30116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06" name="Group 105"/>
          <p:cNvGrpSpPr/>
          <p:nvPr/>
        </p:nvGrpSpPr>
        <p:grpSpPr>
          <a:xfrm rot="5400000">
            <a:off x="4453881" y="4955294"/>
            <a:ext cx="678208" cy="428852"/>
            <a:chOff x="5188104" y="3196240"/>
            <a:chExt cx="1180214" cy="572367"/>
          </a:xfrm>
        </p:grpSpPr>
        <p:cxnSp>
          <p:nvCxnSpPr>
            <p:cNvPr id="107" name="Straight Connector 106"/>
            <p:cNvCxnSpPr/>
            <p:nvPr/>
          </p:nvCxnSpPr>
          <p:spPr>
            <a:xfrm>
              <a:off x="5188104" y="3763931"/>
              <a:ext cx="1180214" cy="0"/>
            </a:xfrm>
            <a:prstGeom prst="line">
              <a:avLst/>
            </a:prstGeom>
            <a:ln w="2222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a:off x="5188104" y="3196240"/>
              <a:ext cx="1180214" cy="0"/>
            </a:xfrm>
            <a:prstGeom prst="line">
              <a:avLst/>
            </a:prstGeom>
            <a:ln w="2222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p:nvPr/>
          </p:nvCxnSpPr>
          <p:spPr>
            <a:xfrm>
              <a:off x="6358270" y="3196240"/>
              <a:ext cx="0" cy="572367"/>
            </a:xfrm>
            <a:prstGeom prst="line">
              <a:avLst/>
            </a:prstGeom>
            <a:ln w="2222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10" name="Straight Connector 109"/>
            <p:cNvCxnSpPr/>
            <p:nvPr/>
          </p:nvCxnSpPr>
          <p:spPr>
            <a:xfrm>
              <a:off x="6229316" y="3324189"/>
              <a:ext cx="0" cy="301169"/>
            </a:xfrm>
            <a:prstGeom prst="line">
              <a:avLst/>
            </a:prstGeom>
            <a:ln w="2222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11" name="Straight Connector 110"/>
            <p:cNvCxnSpPr/>
            <p:nvPr/>
          </p:nvCxnSpPr>
          <p:spPr>
            <a:xfrm>
              <a:off x="6095338" y="3324189"/>
              <a:ext cx="0" cy="301169"/>
            </a:xfrm>
            <a:prstGeom prst="line">
              <a:avLst/>
            </a:prstGeom>
            <a:ln w="2222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p:nvCxnSpPr>
          <p:spPr>
            <a:xfrm>
              <a:off x="5954661" y="3324189"/>
              <a:ext cx="0" cy="301169"/>
            </a:xfrm>
            <a:prstGeom prst="line">
              <a:avLst/>
            </a:prstGeom>
            <a:ln w="2222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p:nvPr/>
          </p:nvCxnSpPr>
          <p:spPr>
            <a:xfrm>
              <a:off x="5813984" y="3324189"/>
              <a:ext cx="0" cy="301169"/>
            </a:xfrm>
            <a:prstGeom prst="line">
              <a:avLst/>
            </a:prstGeom>
            <a:ln w="2222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sp>
        <p:nvSpPr>
          <p:cNvPr id="114" name="Rectangle 113"/>
          <p:cNvSpPr/>
          <p:nvPr/>
        </p:nvSpPr>
        <p:spPr>
          <a:xfrm>
            <a:off x="4572827" y="2878380"/>
            <a:ext cx="406273" cy="276999"/>
          </a:xfrm>
          <a:prstGeom prst="rect">
            <a:avLst/>
          </a:prstGeom>
        </p:spPr>
        <p:txBody>
          <a:bodyPr wrap="square" lIns="0" tIns="0" rIns="0" bIns="0">
            <a:spAutoFit/>
          </a:bodyPr>
          <a:lstStyle/>
          <a:p>
            <a:pPr algn="ctr"/>
            <a:r>
              <a:rPr lang="en-US" b="1" dirty="0" smtClean="0">
                <a:solidFill>
                  <a:schemeClr val="bg1"/>
                </a:solidFill>
              </a:rPr>
              <a:t>RQ</a:t>
            </a:r>
            <a:endParaRPr lang="en-US" b="1" dirty="0">
              <a:solidFill>
                <a:schemeClr val="bg1"/>
              </a:solidFill>
            </a:endParaRPr>
          </a:p>
        </p:txBody>
      </p:sp>
      <p:cxnSp>
        <p:nvCxnSpPr>
          <p:cNvPr id="115" name="Straight Arrow Connector 114"/>
          <p:cNvCxnSpPr/>
          <p:nvPr/>
        </p:nvCxnSpPr>
        <p:spPr>
          <a:xfrm>
            <a:off x="4361869" y="3581220"/>
            <a:ext cx="0" cy="1759006"/>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6" name="Straight Arrow Connector 115"/>
          <p:cNvCxnSpPr/>
          <p:nvPr/>
        </p:nvCxnSpPr>
        <p:spPr>
          <a:xfrm flipV="1">
            <a:off x="5204533" y="3438068"/>
            <a:ext cx="0" cy="186380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7" name="Straight Arrow Connector 116"/>
          <p:cNvCxnSpPr/>
          <p:nvPr/>
        </p:nvCxnSpPr>
        <p:spPr>
          <a:xfrm flipV="1">
            <a:off x="5204533" y="2449730"/>
            <a:ext cx="0" cy="911691"/>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8" name="Rectangle 117"/>
          <p:cNvSpPr/>
          <p:nvPr/>
        </p:nvSpPr>
        <p:spPr>
          <a:xfrm>
            <a:off x="4961403" y="2100052"/>
            <a:ext cx="406273" cy="307777"/>
          </a:xfrm>
          <a:prstGeom prst="rect">
            <a:avLst/>
          </a:prstGeom>
        </p:spPr>
        <p:txBody>
          <a:bodyPr wrap="square" lIns="0" tIns="0" rIns="0" bIns="0">
            <a:spAutoFit/>
          </a:bodyPr>
          <a:lstStyle/>
          <a:p>
            <a:pPr algn="ctr"/>
            <a:r>
              <a:rPr lang="en-US" sz="2000" b="1" dirty="0" err="1" smtClean="0">
                <a:latin typeface="Consolas" pitchFamily="49" charset="0"/>
                <a:cs typeface="Consolas" pitchFamily="49" charset="0"/>
              </a:rPr>
              <a:t>rq</a:t>
            </a:r>
            <a:endParaRPr lang="en-US" sz="2000" b="1" dirty="0">
              <a:latin typeface="Consolas" pitchFamily="49" charset="0"/>
              <a:cs typeface="Consolas" pitchFamily="49" charset="0"/>
            </a:endParaRPr>
          </a:p>
        </p:txBody>
      </p:sp>
      <p:sp>
        <p:nvSpPr>
          <p:cNvPr id="62" name="Rectangle 61"/>
          <p:cNvSpPr/>
          <p:nvPr/>
        </p:nvSpPr>
        <p:spPr>
          <a:xfrm>
            <a:off x="409916" y="3443888"/>
            <a:ext cx="845189" cy="677086"/>
          </a:xfrm>
          <a:prstGeom prst="rect">
            <a:avLst/>
          </a:prstGeom>
        </p:spPr>
        <p:txBody>
          <a:bodyPr wrap="none" lIns="121899" tIns="60949" rIns="121899" bIns="60949">
            <a:spAutoFit/>
          </a:bodyPr>
          <a:lstStyle/>
          <a:p>
            <a:pPr algn="ctr"/>
            <a:r>
              <a:rPr lang="en-US" b="1" dirty="0" smtClean="0"/>
              <a:t>User </a:t>
            </a:r>
          </a:p>
          <a:p>
            <a:pPr algn="ctr"/>
            <a:r>
              <a:rPr lang="en-US" b="1" dirty="0" smtClean="0"/>
              <a:t>Kernel</a:t>
            </a:r>
            <a:endParaRPr lang="en-US" b="1" dirty="0"/>
          </a:p>
        </p:txBody>
      </p:sp>
      <p:grpSp>
        <p:nvGrpSpPr>
          <p:cNvPr id="124" name="Group 123"/>
          <p:cNvGrpSpPr/>
          <p:nvPr/>
        </p:nvGrpSpPr>
        <p:grpSpPr>
          <a:xfrm>
            <a:off x="4264305" y="5854277"/>
            <a:ext cx="1023315" cy="591504"/>
            <a:chOff x="2933395" y="2574950"/>
            <a:chExt cx="775411" cy="434477"/>
          </a:xfrm>
          <a:solidFill>
            <a:schemeClr val="accent5"/>
          </a:solidFill>
        </p:grpSpPr>
        <p:sp>
          <p:nvSpPr>
            <p:cNvPr id="125" name="Rectangle 124"/>
            <p:cNvSpPr/>
            <p:nvPr/>
          </p:nvSpPr>
          <p:spPr>
            <a:xfrm>
              <a:off x="2933395" y="2574950"/>
              <a:ext cx="775411" cy="299923"/>
            </a:xfrm>
            <a:prstGeom prst="rect">
              <a:avLst/>
            </a:prstGeom>
            <a:gr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15000"/>
                </a:lnSpc>
                <a:spcBef>
                  <a:spcPts val="0"/>
                </a:spcBef>
                <a:spcAft>
                  <a:spcPts val="1000"/>
                </a:spcAft>
                <a:buClrTx/>
                <a:buSzTx/>
                <a:buFontTx/>
                <a:buNone/>
                <a:tabLst/>
                <a:defRPr/>
              </a:pPr>
              <a:r>
                <a:rPr lang="en-US" dirty="0">
                  <a:solidFill>
                    <a:schemeClr val="bg1"/>
                  </a:solidFill>
                  <a:latin typeface="Segoe UI Semibold" pitchFamily="34" charset="0"/>
                </a:rPr>
                <a:t>NIC</a:t>
              </a:r>
            </a:p>
          </p:txBody>
        </p:sp>
        <p:sp>
          <p:nvSpPr>
            <p:cNvPr id="126" name="Rectangle 125"/>
            <p:cNvSpPr/>
            <p:nvPr/>
          </p:nvSpPr>
          <p:spPr>
            <a:xfrm>
              <a:off x="2933396" y="2874873"/>
              <a:ext cx="460858" cy="134554"/>
            </a:xfrm>
            <a:prstGeom prst="rect">
              <a:avLst/>
            </a:prstGeom>
            <a:gr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15000"/>
                </a:lnSpc>
                <a:spcBef>
                  <a:spcPts val="0"/>
                </a:spcBef>
                <a:spcAft>
                  <a:spcPts val="1000"/>
                </a:spcAft>
                <a:buClrTx/>
                <a:buSzTx/>
                <a:buFontTx/>
                <a:buNone/>
                <a:tabLst/>
                <a:defRPr/>
              </a:pPr>
              <a:r>
                <a:rPr kumimoji="0" lang="en-US" sz="1100" b="0" i="0" u="none" strike="noStrike" kern="0" cap="none" spc="0" normalizeH="0" baseline="0" noProof="0">
                  <a:ln>
                    <a:noFill/>
                  </a:ln>
                  <a:solidFill>
                    <a:sysClr val="window" lastClr="FFFFFF"/>
                  </a:solidFill>
                  <a:effectLst/>
                  <a:uLnTx/>
                  <a:uFillTx/>
                  <a:latin typeface="Calibri"/>
                  <a:ea typeface="Times New Roman"/>
                  <a:cs typeface="Times New Roman"/>
                </a:rPr>
                <a:t> </a:t>
              </a:r>
              <a:endParaRPr kumimoji="0" lang="en-US" sz="1100" b="0" i="0" u="none" strike="noStrike" kern="0" cap="none" spc="0" normalizeH="0" baseline="0" noProof="0">
                <a:ln>
                  <a:noFill/>
                </a:ln>
                <a:solidFill>
                  <a:sysClr val="window" lastClr="FFFFFF"/>
                </a:solidFill>
                <a:effectLst/>
                <a:uLnTx/>
                <a:uFillTx/>
                <a:latin typeface="Calibri"/>
                <a:ea typeface="Calibri"/>
                <a:cs typeface="Times New Roman"/>
              </a:endParaRPr>
            </a:p>
          </p:txBody>
        </p:sp>
      </p:grpSp>
    </p:spTree>
    <p:extLst>
      <p:ext uri="{BB962C8B-B14F-4D97-AF65-F5344CB8AC3E}">
        <p14:creationId xmlns:p14="http://schemas.microsoft.com/office/powerpoint/2010/main" val="3321283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9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8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94"/>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9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9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68"/>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97"/>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98"/>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14"/>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15"/>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106"/>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116"/>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117"/>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1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73" grpId="0"/>
      <p:bldP spid="92" grpId="0"/>
      <p:bldP spid="96" grpId="0"/>
      <p:bldP spid="114" grpId="0"/>
      <p:bldP spid="11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7" name="Group 66"/>
          <p:cNvGrpSpPr/>
          <p:nvPr/>
        </p:nvGrpSpPr>
        <p:grpSpPr>
          <a:xfrm>
            <a:off x="4264305" y="5854277"/>
            <a:ext cx="1023315" cy="591504"/>
            <a:chOff x="2933395" y="2574950"/>
            <a:chExt cx="775411" cy="434477"/>
          </a:xfrm>
          <a:solidFill>
            <a:schemeClr val="accent5"/>
          </a:solidFill>
        </p:grpSpPr>
        <p:sp>
          <p:nvSpPr>
            <p:cNvPr id="69" name="Rectangle 68"/>
            <p:cNvSpPr/>
            <p:nvPr/>
          </p:nvSpPr>
          <p:spPr>
            <a:xfrm>
              <a:off x="2933395" y="2574950"/>
              <a:ext cx="775411" cy="299923"/>
            </a:xfrm>
            <a:prstGeom prst="rect">
              <a:avLst/>
            </a:prstGeom>
            <a:gr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15000"/>
                </a:lnSpc>
                <a:spcBef>
                  <a:spcPts val="0"/>
                </a:spcBef>
                <a:spcAft>
                  <a:spcPts val="1000"/>
                </a:spcAft>
                <a:buClrTx/>
                <a:buSzTx/>
                <a:buFontTx/>
                <a:buNone/>
                <a:tabLst/>
                <a:defRPr/>
              </a:pPr>
              <a:r>
                <a:rPr lang="en-US" dirty="0">
                  <a:solidFill>
                    <a:schemeClr val="bg1"/>
                  </a:solidFill>
                  <a:latin typeface="Segoe UI Semibold" pitchFamily="34" charset="0"/>
                </a:rPr>
                <a:t>NIC</a:t>
              </a:r>
            </a:p>
          </p:txBody>
        </p:sp>
        <p:sp>
          <p:nvSpPr>
            <p:cNvPr id="70" name="Rectangle 69"/>
            <p:cNvSpPr/>
            <p:nvPr/>
          </p:nvSpPr>
          <p:spPr>
            <a:xfrm>
              <a:off x="2933396" y="2874873"/>
              <a:ext cx="460858" cy="134554"/>
            </a:xfrm>
            <a:prstGeom prst="rect">
              <a:avLst/>
            </a:prstGeom>
            <a:gr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15000"/>
                </a:lnSpc>
                <a:spcBef>
                  <a:spcPts val="0"/>
                </a:spcBef>
                <a:spcAft>
                  <a:spcPts val="1000"/>
                </a:spcAft>
                <a:buClrTx/>
                <a:buSzTx/>
                <a:buFontTx/>
                <a:buNone/>
                <a:tabLst/>
                <a:defRPr/>
              </a:pPr>
              <a:r>
                <a:rPr kumimoji="0" lang="en-US" sz="1100" b="0" i="0" u="none" strike="noStrike" kern="0" cap="none" spc="0" normalizeH="0" baseline="0" noProof="0">
                  <a:ln>
                    <a:noFill/>
                  </a:ln>
                  <a:solidFill>
                    <a:sysClr val="window" lastClr="FFFFFF"/>
                  </a:solidFill>
                  <a:effectLst/>
                  <a:uLnTx/>
                  <a:uFillTx/>
                  <a:latin typeface="Calibri"/>
                  <a:ea typeface="Times New Roman"/>
                  <a:cs typeface="Times New Roman"/>
                </a:rPr>
                <a:t> </a:t>
              </a:r>
              <a:endParaRPr kumimoji="0" lang="en-US" sz="1100" b="0" i="0" u="none" strike="noStrike" kern="0" cap="none" spc="0" normalizeH="0" baseline="0" noProof="0">
                <a:ln>
                  <a:noFill/>
                </a:ln>
                <a:solidFill>
                  <a:sysClr val="window" lastClr="FFFFFF"/>
                </a:solidFill>
                <a:effectLst/>
                <a:uLnTx/>
                <a:uFillTx/>
                <a:latin typeface="Calibri"/>
                <a:ea typeface="Calibri"/>
                <a:cs typeface="Times New Roman"/>
              </a:endParaRPr>
            </a:p>
          </p:txBody>
        </p:sp>
      </p:grpSp>
      <p:sp>
        <p:nvSpPr>
          <p:cNvPr id="74" name="Rectangle 73"/>
          <p:cNvSpPr/>
          <p:nvPr/>
        </p:nvSpPr>
        <p:spPr>
          <a:xfrm>
            <a:off x="2060829" y="4687406"/>
            <a:ext cx="7882306" cy="886215"/>
          </a:xfrm>
          <a:prstGeom prst="rect">
            <a:avLst/>
          </a:prstGeom>
          <a:solidFill>
            <a:srgbClr val="65BC46"/>
          </a:solidFill>
          <a:ln>
            <a:noFill/>
          </a:ln>
          <a:effectLst/>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pPr algn="ctr"/>
            <a:endParaRPr lang="en-US" sz="1900" dirty="0">
              <a:solidFill>
                <a:schemeClr val="bg1"/>
              </a:solidFill>
              <a:latin typeface="Segoe UI Semibold" pitchFamily="34" charset="0"/>
            </a:endParaRPr>
          </a:p>
        </p:txBody>
      </p:sp>
      <p:grpSp>
        <p:nvGrpSpPr>
          <p:cNvPr id="147" name="Group 146"/>
          <p:cNvGrpSpPr/>
          <p:nvPr/>
        </p:nvGrpSpPr>
        <p:grpSpPr>
          <a:xfrm rot="5400000">
            <a:off x="4453881" y="4955294"/>
            <a:ext cx="678208" cy="428852"/>
            <a:chOff x="5188104" y="3196240"/>
            <a:chExt cx="1180214" cy="572367"/>
          </a:xfrm>
        </p:grpSpPr>
        <p:cxnSp>
          <p:nvCxnSpPr>
            <p:cNvPr id="148" name="Straight Connector 147"/>
            <p:cNvCxnSpPr/>
            <p:nvPr/>
          </p:nvCxnSpPr>
          <p:spPr>
            <a:xfrm>
              <a:off x="5188104" y="3763931"/>
              <a:ext cx="1180214" cy="0"/>
            </a:xfrm>
            <a:prstGeom prst="line">
              <a:avLst/>
            </a:prstGeom>
            <a:ln w="2222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a:off x="5188104" y="3196240"/>
              <a:ext cx="1180214" cy="0"/>
            </a:xfrm>
            <a:prstGeom prst="line">
              <a:avLst/>
            </a:prstGeom>
            <a:ln w="2222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50" name="Straight Connector 149"/>
            <p:cNvCxnSpPr/>
            <p:nvPr/>
          </p:nvCxnSpPr>
          <p:spPr>
            <a:xfrm>
              <a:off x="6358270" y="3196240"/>
              <a:ext cx="0" cy="572367"/>
            </a:xfrm>
            <a:prstGeom prst="line">
              <a:avLst/>
            </a:prstGeom>
            <a:ln w="2222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51" name="Straight Connector 150"/>
            <p:cNvCxnSpPr/>
            <p:nvPr/>
          </p:nvCxnSpPr>
          <p:spPr>
            <a:xfrm>
              <a:off x="6229316" y="3324189"/>
              <a:ext cx="0" cy="301169"/>
            </a:xfrm>
            <a:prstGeom prst="line">
              <a:avLst/>
            </a:prstGeom>
            <a:ln w="2222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52" name="Straight Connector 151"/>
            <p:cNvCxnSpPr/>
            <p:nvPr/>
          </p:nvCxnSpPr>
          <p:spPr>
            <a:xfrm>
              <a:off x="6095338" y="3324189"/>
              <a:ext cx="0" cy="301169"/>
            </a:xfrm>
            <a:prstGeom prst="line">
              <a:avLst/>
            </a:prstGeom>
            <a:ln w="2222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53" name="Straight Connector 152"/>
            <p:cNvCxnSpPr/>
            <p:nvPr/>
          </p:nvCxnSpPr>
          <p:spPr>
            <a:xfrm>
              <a:off x="5954661" y="3324189"/>
              <a:ext cx="0" cy="301169"/>
            </a:xfrm>
            <a:prstGeom prst="line">
              <a:avLst/>
            </a:prstGeom>
            <a:ln w="2222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54" name="Straight Connector 153"/>
            <p:cNvCxnSpPr/>
            <p:nvPr/>
          </p:nvCxnSpPr>
          <p:spPr>
            <a:xfrm>
              <a:off x="5813984" y="3324189"/>
              <a:ext cx="0" cy="301169"/>
            </a:xfrm>
            <a:prstGeom prst="line">
              <a:avLst/>
            </a:prstGeom>
            <a:ln w="2222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sp>
        <p:nvSpPr>
          <p:cNvPr id="94" name="Rectangle 93"/>
          <p:cNvSpPr/>
          <p:nvPr/>
        </p:nvSpPr>
        <p:spPr>
          <a:xfrm>
            <a:off x="2060829" y="2810144"/>
            <a:ext cx="7882307" cy="917916"/>
          </a:xfrm>
          <a:prstGeom prst="rect">
            <a:avLst/>
          </a:prstGeom>
          <a:solidFill>
            <a:srgbClr val="65BC46"/>
          </a:solidFill>
          <a:ln>
            <a:noFill/>
          </a:ln>
          <a:effectLst/>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pPr algn="ctr"/>
            <a:endParaRPr lang="en-US" sz="1900" dirty="0">
              <a:solidFill>
                <a:schemeClr val="bg1"/>
              </a:solidFill>
              <a:latin typeface="Segoe UI Semibold" pitchFamily="34" charset="0"/>
            </a:endParaRPr>
          </a:p>
        </p:txBody>
      </p:sp>
      <p:grpSp>
        <p:nvGrpSpPr>
          <p:cNvPr id="139" name="Group 138"/>
          <p:cNvGrpSpPr/>
          <p:nvPr/>
        </p:nvGrpSpPr>
        <p:grpSpPr>
          <a:xfrm rot="5400000">
            <a:off x="4443345" y="3023075"/>
            <a:ext cx="687817" cy="428852"/>
            <a:chOff x="5188104" y="3196240"/>
            <a:chExt cx="1180214" cy="572367"/>
          </a:xfrm>
        </p:grpSpPr>
        <p:cxnSp>
          <p:nvCxnSpPr>
            <p:cNvPr id="140" name="Straight Connector 139"/>
            <p:cNvCxnSpPr/>
            <p:nvPr/>
          </p:nvCxnSpPr>
          <p:spPr>
            <a:xfrm>
              <a:off x="5188104" y="3763931"/>
              <a:ext cx="118021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p:cNvCxnSpPr/>
            <p:nvPr/>
          </p:nvCxnSpPr>
          <p:spPr>
            <a:xfrm>
              <a:off x="5188104" y="3196240"/>
              <a:ext cx="118021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a:off x="6358270" y="3196240"/>
              <a:ext cx="0" cy="57236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p:cNvCxnSpPr/>
            <p:nvPr/>
          </p:nvCxnSpPr>
          <p:spPr>
            <a:xfrm>
              <a:off x="6229316" y="3324189"/>
              <a:ext cx="0" cy="30116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p:cNvCxnSpPr/>
            <p:nvPr/>
          </p:nvCxnSpPr>
          <p:spPr>
            <a:xfrm>
              <a:off x="6095338" y="3324189"/>
              <a:ext cx="0" cy="30116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a:off x="5954661" y="3324189"/>
              <a:ext cx="0" cy="30116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p:nvCxnSpPr>
          <p:spPr>
            <a:xfrm>
              <a:off x="5813984" y="3324189"/>
              <a:ext cx="0" cy="30116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30" name="Group 129"/>
          <p:cNvGrpSpPr/>
          <p:nvPr/>
        </p:nvGrpSpPr>
        <p:grpSpPr>
          <a:xfrm rot="16200000">
            <a:off x="6901792" y="4922715"/>
            <a:ext cx="678208" cy="428852"/>
            <a:chOff x="5188104" y="3196240"/>
            <a:chExt cx="1180214" cy="572367"/>
          </a:xfrm>
        </p:grpSpPr>
        <p:cxnSp>
          <p:nvCxnSpPr>
            <p:cNvPr id="131" name="Straight Connector 130"/>
            <p:cNvCxnSpPr/>
            <p:nvPr/>
          </p:nvCxnSpPr>
          <p:spPr>
            <a:xfrm>
              <a:off x="5188104" y="3763931"/>
              <a:ext cx="1180214" cy="0"/>
            </a:xfrm>
            <a:prstGeom prst="line">
              <a:avLst/>
            </a:prstGeom>
            <a:ln w="2222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32" name="Straight Connector 131"/>
            <p:cNvCxnSpPr/>
            <p:nvPr/>
          </p:nvCxnSpPr>
          <p:spPr>
            <a:xfrm>
              <a:off x="5188104" y="3196240"/>
              <a:ext cx="1180214" cy="0"/>
            </a:xfrm>
            <a:prstGeom prst="line">
              <a:avLst/>
            </a:prstGeom>
            <a:ln w="2222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a:off x="6358270" y="3196240"/>
              <a:ext cx="0" cy="572367"/>
            </a:xfrm>
            <a:prstGeom prst="line">
              <a:avLst/>
            </a:prstGeom>
            <a:ln w="2222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a:off x="6229316" y="3324189"/>
              <a:ext cx="0" cy="301169"/>
            </a:xfrm>
            <a:prstGeom prst="line">
              <a:avLst/>
            </a:prstGeom>
            <a:ln w="2222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35" name="Straight Connector 134"/>
            <p:cNvCxnSpPr/>
            <p:nvPr/>
          </p:nvCxnSpPr>
          <p:spPr>
            <a:xfrm>
              <a:off x="6095338" y="3324189"/>
              <a:ext cx="0" cy="301169"/>
            </a:xfrm>
            <a:prstGeom prst="line">
              <a:avLst/>
            </a:prstGeom>
            <a:ln w="2222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a:off x="5954661" y="3324189"/>
              <a:ext cx="0" cy="301169"/>
            </a:xfrm>
            <a:prstGeom prst="line">
              <a:avLst/>
            </a:prstGeom>
            <a:ln w="2222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37" name="Straight Connector 136"/>
            <p:cNvCxnSpPr/>
            <p:nvPr/>
          </p:nvCxnSpPr>
          <p:spPr>
            <a:xfrm>
              <a:off x="5813984" y="3324189"/>
              <a:ext cx="0" cy="301169"/>
            </a:xfrm>
            <a:prstGeom prst="line">
              <a:avLst/>
            </a:prstGeom>
            <a:ln w="2222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22" name="Group 121"/>
          <p:cNvGrpSpPr/>
          <p:nvPr/>
        </p:nvGrpSpPr>
        <p:grpSpPr>
          <a:xfrm rot="16200000">
            <a:off x="6890530" y="3036309"/>
            <a:ext cx="687817" cy="428852"/>
            <a:chOff x="5188104" y="3196240"/>
            <a:chExt cx="1180214" cy="572367"/>
          </a:xfrm>
        </p:grpSpPr>
        <p:cxnSp>
          <p:nvCxnSpPr>
            <p:cNvPr id="123" name="Straight Connector 122"/>
            <p:cNvCxnSpPr/>
            <p:nvPr/>
          </p:nvCxnSpPr>
          <p:spPr>
            <a:xfrm>
              <a:off x="5188104" y="3763931"/>
              <a:ext cx="118021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a:off x="5188104" y="3196240"/>
              <a:ext cx="118021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a:off x="6358270" y="3196240"/>
              <a:ext cx="0" cy="57236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a:off x="6229316" y="3324189"/>
              <a:ext cx="0" cy="30116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a:off x="6095338" y="3324189"/>
              <a:ext cx="0" cy="30116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p:cNvCxnSpPr/>
            <p:nvPr/>
          </p:nvCxnSpPr>
          <p:spPr>
            <a:xfrm>
              <a:off x="5954661" y="3324189"/>
              <a:ext cx="0" cy="30116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p:cNvCxnSpPr/>
            <p:nvPr/>
          </p:nvCxnSpPr>
          <p:spPr>
            <a:xfrm>
              <a:off x="5813984" y="3324189"/>
              <a:ext cx="0" cy="30116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38" name="Rectangle 137"/>
          <p:cNvSpPr/>
          <p:nvPr/>
        </p:nvSpPr>
        <p:spPr>
          <a:xfrm>
            <a:off x="7020012" y="3317296"/>
            <a:ext cx="406273" cy="276999"/>
          </a:xfrm>
          <a:prstGeom prst="rect">
            <a:avLst/>
          </a:prstGeom>
        </p:spPr>
        <p:txBody>
          <a:bodyPr wrap="square" lIns="0" tIns="0" rIns="0" bIns="0">
            <a:spAutoFit/>
          </a:bodyPr>
          <a:lstStyle/>
          <a:p>
            <a:pPr algn="ctr"/>
            <a:r>
              <a:rPr lang="en-US" b="1" dirty="0" smtClean="0">
                <a:solidFill>
                  <a:schemeClr val="bg1"/>
                </a:solidFill>
              </a:rPr>
              <a:t>CQ</a:t>
            </a:r>
            <a:endParaRPr lang="en-US" b="1" dirty="0">
              <a:solidFill>
                <a:schemeClr val="bg1"/>
              </a:solidFill>
            </a:endParaRPr>
          </a:p>
        </p:txBody>
      </p:sp>
      <p:sp>
        <p:nvSpPr>
          <p:cNvPr id="93" name="Rectangle 92"/>
          <p:cNvSpPr/>
          <p:nvPr/>
        </p:nvSpPr>
        <p:spPr>
          <a:xfrm>
            <a:off x="2060829" y="3844395"/>
            <a:ext cx="7882306" cy="726677"/>
          </a:xfrm>
          <a:prstGeom prst="rect">
            <a:avLst/>
          </a:prstGeom>
          <a:solidFill>
            <a:srgbClr val="65BC46"/>
          </a:solidFill>
          <a:ln>
            <a:noFill/>
          </a:ln>
          <a:effectLst/>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pPr algn="ctr"/>
            <a:endParaRPr lang="en-US" sz="1900" dirty="0">
              <a:solidFill>
                <a:schemeClr val="bg1"/>
              </a:solidFill>
              <a:latin typeface="Segoe UI Semibold" pitchFamily="34" charset="0"/>
            </a:endParaRPr>
          </a:p>
        </p:txBody>
      </p:sp>
      <p:sp>
        <p:nvSpPr>
          <p:cNvPr id="95" name="Rectangle 94"/>
          <p:cNvSpPr/>
          <p:nvPr/>
        </p:nvSpPr>
        <p:spPr>
          <a:xfrm>
            <a:off x="2060829" y="1513491"/>
            <a:ext cx="7882307" cy="1180318"/>
          </a:xfrm>
          <a:prstGeom prst="rect">
            <a:avLst/>
          </a:prstGeom>
          <a:solidFill>
            <a:srgbClr val="65BC46"/>
          </a:solidFill>
          <a:ln>
            <a:noFill/>
          </a:ln>
          <a:effectLst/>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pPr algn="ctr"/>
            <a:endParaRPr lang="en-US" sz="1900" dirty="0">
              <a:solidFill>
                <a:schemeClr val="bg1"/>
              </a:solidFill>
              <a:latin typeface="Segoe UI Semibold" pitchFamily="34" charset="0"/>
            </a:endParaRPr>
          </a:p>
        </p:txBody>
      </p:sp>
      <p:sp>
        <p:nvSpPr>
          <p:cNvPr id="96" name="Rectangle 95"/>
          <p:cNvSpPr/>
          <p:nvPr/>
        </p:nvSpPr>
        <p:spPr>
          <a:xfrm>
            <a:off x="2132737" y="2010935"/>
            <a:ext cx="619080" cy="369332"/>
          </a:xfrm>
          <a:prstGeom prst="rect">
            <a:avLst/>
          </a:prstGeom>
        </p:spPr>
        <p:txBody>
          <a:bodyPr wrap="none">
            <a:spAutoFit/>
          </a:bodyPr>
          <a:lstStyle/>
          <a:p>
            <a:pPr algn="ctr"/>
            <a:r>
              <a:rPr lang="en-US" dirty="0" smtClean="0">
                <a:solidFill>
                  <a:schemeClr val="bg1"/>
                </a:solidFill>
                <a:latin typeface="Segoe UI Semibold" pitchFamily="34" charset="0"/>
              </a:rPr>
              <a:t>App</a:t>
            </a:r>
            <a:endParaRPr lang="en-US" dirty="0">
              <a:solidFill>
                <a:schemeClr val="bg1"/>
              </a:solidFill>
              <a:latin typeface="Segoe UI Semibold" pitchFamily="34" charset="0"/>
            </a:endParaRPr>
          </a:p>
        </p:txBody>
      </p:sp>
      <p:sp>
        <p:nvSpPr>
          <p:cNvPr id="115" name="Rectangle 114"/>
          <p:cNvSpPr/>
          <p:nvPr/>
        </p:nvSpPr>
        <p:spPr>
          <a:xfrm>
            <a:off x="2132737" y="3013646"/>
            <a:ext cx="1071127" cy="369332"/>
          </a:xfrm>
          <a:prstGeom prst="rect">
            <a:avLst/>
          </a:prstGeom>
        </p:spPr>
        <p:txBody>
          <a:bodyPr wrap="none">
            <a:spAutoFit/>
          </a:bodyPr>
          <a:lstStyle/>
          <a:p>
            <a:pPr algn="ctr"/>
            <a:r>
              <a:rPr lang="en-US" dirty="0" smtClean="0">
                <a:solidFill>
                  <a:schemeClr val="bg1"/>
                </a:solidFill>
                <a:latin typeface="Segoe UI Semibold" pitchFamily="34" charset="0"/>
              </a:rPr>
              <a:t>Winsock</a:t>
            </a:r>
            <a:endParaRPr lang="en-US" dirty="0">
              <a:solidFill>
                <a:schemeClr val="bg1"/>
              </a:solidFill>
              <a:latin typeface="Segoe UI Semibold" pitchFamily="34" charset="0"/>
            </a:endParaRPr>
          </a:p>
        </p:txBody>
      </p:sp>
      <p:sp>
        <p:nvSpPr>
          <p:cNvPr id="116" name="Rectangle 115"/>
          <p:cNvSpPr/>
          <p:nvPr/>
        </p:nvSpPr>
        <p:spPr>
          <a:xfrm>
            <a:off x="2132737" y="3892405"/>
            <a:ext cx="1523174" cy="369332"/>
          </a:xfrm>
          <a:prstGeom prst="rect">
            <a:avLst/>
          </a:prstGeom>
        </p:spPr>
        <p:txBody>
          <a:bodyPr wrap="none">
            <a:spAutoFit/>
          </a:bodyPr>
          <a:lstStyle/>
          <a:p>
            <a:pPr algn="ctr"/>
            <a:r>
              <a:rPr lang="en-US" dirty="0" smtClean="0">
                <a:solidFill>
                  <a:schemeClr val="bg1"/>
                </a:solidFill>
                <a:latin typeface="Segoe UI Semibold" pitchFamily="34" charset="0"/>
              </a:rPr>
              <a:t>I/O Manager</a:t>
            </a:r>
            <a:endParaRPr lang="en-US" dirty="0">
              <a:solidFill>
                <a:schemeClr val="bg1"/>
              </a:solidFill>
              <a:latin typeface="Segoe UI Semibold" pitchFamily="34" charset="0"/>
            </a:endParaRPr>
          </a:p>
        </p:txBody>
      </p:sp>
      <p:sp>
        <p:nvSpPr>
          <p:cNvPr id="117" name="Rectangle 116"/>
          <p:cNvSpPr/>
          <p:nvPr/>
        </p:nvSpPr>
        <p:spPr>
          <a:xfrm>
            <a:off x="2132737" y="4767189"/>
            <a:ext cx="2166620" cy="369332"/>
          </a:xfrm>
          <a:prstGeom prst="rect">
            <a:avLst/>
          </a:prstGeom>
        </p:spPr>
        <p:txBody>
          <a:bodyPr wrap="none">
            <a:spAutoFit/>
          </a:bodyPr>
          <a:lstStyle/>
          <a:p>
            <a:pPr algn="ctr"/>
            <a:r>
              <a:rPr lang="en-US" dirty="0" smtClean="0">
                <a:solidFill>
                  <a:schemeClr val="bg1"/>
                </a:solidFill>
                <a:latin typeface="Segoe UI Semibold" pitchFamily="34" charset="0"/>
              </a:rPr>
              <a:t>Winsock/Transport</a:t>
            </a:r>
            <a:endParaRPr lang="en-US" dirty="0">
              <a:solidFill>
                <a:schemeClr val="bg1"/>
              </a:solidFill>
              <a:latin typeface="Segoe UI Semibold" pitchFamily="34" charset="0"/>
            </a:endParaRPr>
          </a:p>
        </p:txBody>
      </p:sp>
      <p:cxnSp>
        <p:nvCxnSpPr>
          <p:cNvPr id="118" name="Straight Connector 117"/>
          <p:cNvCxnSpPr/>
          <p:nvPr/>
        </p:nvCxnSpPr>
        <p:spPr>
          <a:xfrm>
            <a:off x="409916" y="3784241"/>
            <a:ext cx="10440446" cy="0"/>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120" name="Rectangle 119"/>
          <p:cNvSpPr/>
          <p:nvPr/>
        </p:nvSpPr>
        <p:spPr>
          <a:xfrm>
            <a:off x="409916" y="3443888"/>
            <a:ext cx="845189" cy="677086"/>
          </a:xfrm>
          <a:prstGeom prst="rect">
            <a:avLst/>
          </a:prstGeom>
        </p:spPr>
        <p:txBody>
          <a:bodyPr wrap="none" lIns="121899" tIns="60949" rIns="121899" bIns="60949">
            <a:spAutoFit/>
          </a:bodyPr>
          <a:lstStyle/>
          <a:p>
            <a:pPr algn="ctr"/>
            <a:r>
              <a:rPr lang="en-US" b="1" dirty="0" smtClean="0"/>
              <a:t>User </a:t>
            </a:r>
          </a:p>
          <a:p>
            <a:pPr algn="ctr"/>
            <a:r>
              <a:rPr lang="en-US" b="1" dirty="0" smtClean="0"/>
              <a:t>Kernel</a:t>
            </a:r>
            <a:endParaRPr lang="en-US" b="1" dirty="0"/>
          </a:p>
        </p:txBody>
      </p:sp>
      <p:sp>
        <p:nvSpPr>
          <p:cNvPr id="2" name="Text Placeholder 1"/>
          <p:cNvSpPr>
            <a:spLocks noGrp="1"/>
          </p:cNvSpPr>
          <p:nvPr>
            <p:ph type="body" sz="quarter" idx="13"/>
          </p:nvPr>
        </p:nvSpPr>
        <p:spPr>
          <a:xfrm>
            <a:off x="142983" y="928256"/>
            <a:ext cx="10982750" cy="304801"/>
          </a:xfrm>
        </p:spPr>
        <p:txBody>
          <a:bodyPr/>
          <a:lstStyle/>
          <a:p>
            <a:r>
              <a:rPr lang="en-US" dirty="0" smtClean="0"/>
              <a:t> </a:t>
            </a:r>
            <a:endParaRPr lang="en-US" dirty="0"/>
          </a:p>
        </p:txBody>
      </p:sp>
      <p:sp>
        <p:nvSpPr>
          <p:cNvPr id="3" name="Title 2"/>
          <p:cNvSpPr>
            <a:spLocks noGrp="1"/>
          </p:cNvSpPr>
          <p:nvPr>
            <p:ph type="title"/>
          </p:nvPr>
        </p:nvSpPr>
        <p:spPr>
          <a:xfrm>
            <a:off x="354780" y="218056"/>
            <a:ext cx="11031626" cy="1143000"/>
          </a:xfrm>
        </p:spPr>
        <p:txBody>
          <a:bodyPr>
            <a:normAutofit/>
          </a:bodyPr>
          <a:lstStyle/>
          <a:p>
            <a:r>
              <a:rPr lang="en-US" dirty="0" smtClean="0"/>
              <a:t>RIO I/O Initiation &amp; Completion</a:t>
            </a:r>
            <a:endParaRPr lang="en-US" dirty="0"/>
          </a:p>
        </p:txBody>
      </p:sp>
      <p:sp>
        <p:nvSpPr>
          <p:cNvPr id="68" name="Rectangle 67"/>
          <p:cNvSpPr/>
          <p:nvPr/>
        </p:nvSpPr>
        <p:spPr>
          <a:xfrm>
            <a:off x="1991743" y="1537470"/>
            <a:ext cx="3715140" cy="369332"/>
          </a:xfrm>
          <a:prstGeom prst="rect">
            <a:avLst/>
          </a:prstGeom>
        </p:spPr>
        <p:txBody>
          <a:bodyPr wrap="square" lIns="0" tIns="0" rIns="0" bIns="0">
            <a:spAutoFit/>
          </a:bodyPr>
          <a:lstStyle/>
          <a:p>
            <a:pPr algn="ctr"/>
            <a:r>
              <a:rPr lang="en-US" sz="2400" b="1" dirty="0" err="1" smtClean="0">
                <a:latin typeface="Consolas" pitchFamily="49" charset="0"/>
                <a:cs typeface="Consolas" pitchFamily="49" charset="0"/>
              </a:rPr>
              <a:t>RIOReceive</a:t>
            </a:r>
            <a:r>
              <a:rPr lang="en-US" sz="2400" b="1" dirty="0" smtClean="0">
                <a:latin typeface="Consolas" pitchFamily="49" charset="0"/>
                <a:cs typeface="Consolas" pitchFamily="49" charset="0"/>
              </a:rPr>
              <a:t>(</a:t>
            </a:r>
            <a:r>
              <a:rPr lang="en-US" sz="2400" b="1" dirty="0" err="1" smtClean="0">
                <a:latin typeface="Consolas" pitchFamily="49" charset="0"/>
                <a:cs typeface="Consolas" pitchFamily="49" charset="0"/>
              </a:rPr>
              <a:t>rq,rbid</a:t>
            </a:r>
            <a:r>
              <a:rPr lang="en-US" sz="2400" b="1" dirty="0" smtClean="0">
                <a:latin typeface="Consolas" pitchFamily="49" charset="0"/>
                <a:cs typeface="Consolas" pitchFamily="49" charset="0"/>
              </a:rPr>
              <a:t>)</a:t>
            </a:r>
            <a:endParaRPr lang="en-US" sz="2400" b="1" dirty="0">
              <a:latin typeface="Consolas" pitchFamily="49" charset="0"/>
              <a:cs typeface="Consolas" pitchFamily="49" charset="0"/>
            </a:endParaRPr>
          </a:p>
        </p:txBody>
      </p:sp>
      <p:sp>
        <p:nvSpPr>
          <p:cNvPr id="73" name="Rectangle 72"/>
          <p:cNvSpPr/>
          <p:nvPr/>
        </p:nvSpPr>
        <p:spPr>
          <a:xfrm>
            <a:off x="5550847" y="1537470"/>
            <a:ext cx="4155913" cy="369332"/>
          </a:xfrm>
          <a:prstGeom prst="rect">
            <a:avLst/>
          </a:prstGeom>
        </p:spPr>
        <p:txBody>
          <a:bodyPr wrap="square" lIns="0" tIns="0" rIns="0" bIns="0">
            <a:spAutoFit/>
          </a:bodyPr>
          <a:lstStyle/>
          <a:p>
            <a:pPr algn="ctr"/>
            <a:r>
              <a:rPr lang="en-US" sz="2400" b="1" dirty="0" err="1" smtClean="0">
                <a:latin typeface="Consolas" pitchFamily="49" charset="0"/>
                <a:cs typeface="Consolas" pitchFamily="49" charset="0"/>
              </a:rPr>
              <a:t>RIODequeueCompletion</a:t>
            </a:r>
            <a:r>
              <a:rPr lang="en-US" sz="2400" b="1" dirty="0" smtClean="0">
                <a:latin typeface="Consolas" pitchFamily="49" charset="0"/>
                <a:cs typeface="Consolas" pitchFamily="49" charset="0"/>
              </a:rPr>
              <a:t>(</a:t>
            </a:r>
            <a:r>
              <a:rPr lang="en-US" sz="2400" b="1" dirty="0" err="1" smtClean="0">
                <a:latin typeface="Consolas" pitchFamily="49" charset="0"/>
                <a:cs typeface="Consolas" pitchFamily="49" charset="0"/>
              </a:rPr>
              <a:t>cq</a:t>
            </a:r>
            <a:r>
              <a:rPr lang="en-US" sz="2400" b="1" dirty="0" smtClean="0">
                <a:latin typeface="Consolas" pitchFamily="49" charset="0"/>
                <a:cs typeface="Consolas" pitchFamily="49" charset="0"/>
              </a:rPr>
              <a:t>)</a:t>
            </a:r>
            <a:endParaRPr lang="en-US" sz="2400" b="1" dirty="0">
              <a:latin typeface="Consolas" pitchFamily="49" charset="0"/>
              <a:cs typeface="Consolas" pitchFamily="49" charset="0"/>
            </a:endParaRPr>
          </a:p>
        </p:txBody>
      </p:sp>
      <p:cxnSp>
        <p:nvCxnSpPr>
          <p:cNvPr id="97" name="Straight Arrow Connector 96"/>
          <p:cNvCxnSpPr/>
          <p:nvPr/>
        </p:nvCxnSpPr>
        <p:spPr>
          <a:xfrm flipV="1">
            <a:off x="4819996" y="5557856"/>
            <a:ext cx="0" cy="472176"/>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4" name="Elbow Connector 63"/>
          <p:cNvCxnSpPr/>
          <p:nvPr/>
        </p:nvCxnSpPr>
        <p:spPr>
          <a:xfrm flipV="1">
            <a:off x="3145421" y="6248400"/>
            <a:ext cx="1647564" cy="519782"/>
          </a:xfrm>
          <a:prstGeom prst="bentConnector2">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p:nvPr/>
        </p:nvCxnSpPr>
        <p:spPr>
          <a:xfrm>
            <a:off x="5125072" y="5124904"/>
            <a:ext cx="1638335" cy="15338"/>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1" name="Straight Arrow Connector 70"/>
          <p:cNvCxnSpPr/>
          <p:nvPr/>
        </p:nvCxnSpPr>
        <p:spPr>
          <a:xfrm>
            <a:off x="4796424" y="1932756"/>
            <a:ext cx="0" cy="922104"/>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p:nvPr/>
        </p:nvCxnSpPr>
        <p:spPr>
          <a:xfrm flipH="1">
            <a:off x="7217369" y="1933981"/>
            <a:ext cx="17070" cy="920879"/>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9" name="Rectangle 118"/>
          <p:cNvSpPr/>
          <p:nvPr/>
        </p:nvSpPr>
        <p:spPr>
          <a:xfrm>
            <a:off x="7681566" y="2010935"/>
            <a:ext cx="2261569" cy="369332"/>
          </a:xfrm>
          <a:prstGeom prst="rect">
            <a:avLst/>
          </a:prstGeom>
        </p:spPr>
        <p:txBody>
          <a:bodyPr wrap="square" lIns="0" tIns="0" rIns="0" bIns="0">
            <a:spAutoFit/>
          </a:bodyPr>
          <a:lstStyle/>
          <a:p>
            <a:pPr algn="ctr"/>
            <a:r>
              <a:rPr lang="en-US" sz="2400" b="1" dirty="0" err="1" smtClean="0">
                <a:latin typeface="Consolas" pitchFamily="49" charset="0"/>
                <a:cs typeface="Consolas" pitchFamily="49" charset="0"/>
              </a:rPr>
              <a:t>RIONotify</a:t>
            </a:r>
            <a:r>
              <a:rPr lang="en-US" sz="2400" b="1" dirty="0" smtClean="0">
                <a:latin typeface="Consolas" pitchFamily="49" charset="0"/>
                <a:cs typeface="Consolas" pitchFamily="49" charset="0"/>
              </a:rPr>
              <a:t>(</a:t>
            </a:r>
            <a:r>
              <a:rPr lang="en-US" sz="2400" b="1" dirty="0" err="1" smtClean="0">
                <a:latin typeface="Consolas" pitchFamily="49" charset="0"/>
                <a:cs typeface="Consolas" pitchFamily="49" charset="0"/>
              </a:rPr>
              <a:t>cq</a:t>
            </a:r>
            <a:r>
              <a:rPr lang="en-US" sz="2400" b="1" dirty="0" smtClean="0">
                <a:latin typeface="Consolas" pitchFamily="49" charset="0"/>
                <a:cs typeface="Consolas" pitchFamily="49" charset="0"/>
              </a:rPr>
              <a:t>)</a:t>
            </a:r>
            <a:endParaRPr lang="en-US" sz="2400" b="1" dirty="0">
              <a:latin typeface="Consolas" pitchFamily="49" charset="0"/>
              <a:cs typeface="Consolas" pitchFamily="49" charset="0"/>
            </a:endParaRPr>
          </a:p>
        </p:txBody>
      </p:sp>
      <p:cxnSp>
        <p:nvCxnSpPr>
          <p:cNvPr id="121" name="Elbow Connector 120"/>
          <p:cNvCxnSpPr/>
          <p:nvPr/>
        </p:nvCxnSpPr>
        <p:spPr>
          <a:xfrm rot="5400000">
            <a:off x="7292947" y="2805183"/>
            <a:ext cx="2801791" cy="2130077"/>
          </a:xfrm>
          <a:prstGeom prst="bentConnector3">
            <a:avLst>
              <a:gd name="adj1" fmla="val 100080"/>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55" name="Rectangle 154"/>
          <p:cNvSpPr/>
          <p:nvPr/>
        </p:nvSpPr>
        <p:spPr>
          <a:xfrm>
            <a:off x="4572827" y="2878380"/>
            <a:ext cx="406273" cy="276999"/>
          </a:xfrm>
          <a:prstGeom prst="rect">
            <a:avLst/>
          </a:prstGeom>
        </p:spPr>
        <p:txBody>
          <a:bodyPr wrap="square" lIns="0" tIns="0" rIns="0" bIns="0">
            <a:spAutoFit/>
          </a:bodyPr>
          <a:lstStyle/>
          <a:p>
            <a:pPr algn="ctr"/>
            <a:r>
              <a:rPr lang="en-US" b="1" dirty="0" smtClean="0">
                <a:solidFill>
                  <a:schemeClr val="bg1"/>
                </a:solidFill>
              </a:rPr>
              <a:t>RQ</a:t>
            </a:r>
            <a:endParaRPr lang="en-US" b="1" dirty="0">
              <a:solidFill>
                <a:schemeClr val="bg1"/>
              </a:solidFill>
            </a:endParaRPr>
          </a:p>
        </p:txBody>
      </p:sp>
      <p:sp>
        <p:nvSpPr>
          <p:cNvPr id="159" name="Rectangle 158"/>
          <p:cNvSpPr/>
          <p:nvPr/>
        </p:nvSpPr>
        <p:spPr>
          <a:xfrm>
            <a:off x="4611274" y="3214917"/>
            <a:ext cx="351960" cy="316903"/>
          </a:xfrm>
          <a:prstGeom prst="rect">
            <a:avLst/>
          </a:prstGeom>
          <a:solidFill>
            <a:schemeClr val="tx1"/>
          </a:solidFill>
          <a:ln>
            <a:noFill/>
          </a:ln>
          <a:effectLst/>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pPr algn="ctr"/>
            <a:r>
              <a:rPr lang="en-US" sz="1900" dirty="0" smtClean="0">
                <a:solidFill>
                  <a:schemeClr val="bg1"/>
                </a:solidFill>
                <a:latin typeface="Segoe UI Semibold" pitchFamily="34" charset="0"/>
              </a:rPr>
              <a:t>R</a:t>
            </a:r>
            <a:endParaRPr lang="en-US" sz="1900" dirty="0">
              <a:solidFill>
                <a:schemeClr val="bg1"/>
              </a:solidFill>
              <a:latin typeface="Segoe UI Semibold" pitchFamily="34" charset="0"/>
            </a:endParaRPr>
          </a:p>
        </p:txBody>
      </p:sp>
      <p:sp>
        <p:nvSpPr>
          <p:cNvPr id="160" name="Rectangle 159"/>
          <p:cNvSpPr/>
          <p:nvPr/>
        </p:nvSpPr>
        <p:spPr>
          <a:xfrm>
            <a:off x="4634746" y="5132679"/>
            <a:ext cx="351960" cy="316903"/>
          </a:xfrm>
          <a:prstGeom prst="rect">
            <a:avLst/>
          </a:prstGeom>
          <a:solidFill>
            <a:schemeClr val="tx1"/>
          </a:solidFill>
          <a:ln>
            <a:noFill/>
          </a:ln>
          <a:effectLst/>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pPr algn="ctr"/>
            <a:r>
              <a:rPr lang="en-US" sz="1900" dirty="0" smtClean="0">
                <a:solidFill>
                  <a:schemeClr val="bg1"/>
                </a:solidFill>
                <a:latin typeface="Segoe UI Semibold" pitchFamily="34" charset="0"/>
              </a:rPr>
              <a:t>R</a:t>
            </a:r>
            <a:endParaRPr lang="en-US" sz="1900" dirty="0">
              <a:solidFill>
                <a:schemeClr val="bg1"/>
              </a:solidFill>
              <a:latin typeface="Segoe UI Semibold" pitchFamily="34" charset="0"/>
            </a:endParaRPr>
          </a:p>
        </p:txBody>
      </p:sp>
      <p:sp>
        <p:nvSpPr>
          <p:cNvPr id="161" name="Rectangle 160"/>
          <p:cNvSpPr/>
          <p:nvPr/>
        </p:nvSpPr>
        <p:spPr>
          <a:xfrm>
            <a:off x="7049924" y="2941446"/>
            <a:ext cx="351960" cy="316903"/>
          </a:xfrm>
          <a:prstGeom prst="rect">
            <a:avLst/>
          </a:prstGeom>
          <a:solidFill>
            <a:schemeClr val="tx1"/>
          </a:solidFill>
          <a:ln>
            <a:noFill/>
          </a:ln>
          <a:effectLst/>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pPr algn="ctr"/>
            <a:r>
              <a:rPr lang="en-US" sz="1900" dirty="0" smtClean="0">
                <a:solidFill>
                  <a:schemeClr val="bg1"/>
                </a:solidFill>
                <a:latin typeface="Segoe UI Semibold" pitchFamily="34" charset="0"/>
              </a:rPr>
              <a:t>C</a:t>
            </a:r>
            <a:endParaRPr lang="en-US" sz="1900" dirty="0">
              <a:solidFill>
                <a:schemeClr val="bg1"/>
              </a:solidFill>
              <a:latin typeface="Segoe UI Semibold" pitchFamily="34" charset="0"/>
            </a:endParaRPr>
          </a:p>
        </p:txBody>
      </p:sp>
      <p:sp>
        <p:nvSpPr>
          <p:cNvPr id="162" name="Rectangle 161"/>
          <p:cNvSpPr/>
          <p:nvPr/>
        </p:nvSpPr>
        <p:spPr>
          <a:xfrm>
            <a:off x="7073396" y="4859208"/>
            <a:ext cx="351960" cy="316903"/>
          </a:xfrm>
          <a:prstGeom prst="rect">
            <a:avLst/>
          </a:prstGeom>
          <a:solidFill>
            <a:schemeClr val="tx1"/>
          </a:solidFill>
          <a:ln>
            <a:noFill/>
          </a:ln>
          <a:effectLst/>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pPr algn="ctr"/>
            <a:r>
              <a:rPr lang="en-US" sz="1900" dirty="0" smtClean="0">
                <a:solidFill>
                  <a:schemeClr val="bg1"/>
                </a:solidFill>
                <a:latin typeface="Segoe UI Semibold" pitchFamily="34" charset="0"/>
              </a:rPr>
              <a:t>C</a:t>
            </a:r>
            <a:endParaRPr lang="en-US" sz="1900" dirty="0">
              <a:solidFill>
                <a:schemeClr val="bg1"/>
              </a:solidFill>
              <a:latin typeface="Segoe UI Semibold" pitchFamily="34" charset="0"/>
            </a:endParaRPr>
          </a:p>
        </p:txBody>
      </p:sp>
    </p:spTree>
    <p:extLst>
      <p:ext uri="{BB962C8B-B14F-4D97-AF65-F5344CB8AC3E}">
        <p14:creationId xmlns:p14="http://schemas.microsoft.com/office/powerpoint/2010/main" val="900043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9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6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62"/>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6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7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75"/>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19"/>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73" grpId="0"/>
      <p:bldP spid="119" grpId="0"/>
      <p:bldP spid="159" grpId="0" animBg="1"/>
      <p:bldP spid="160" grpId="0" animBg="1"/>
      <p:bldP spid="161" grpId="0" animBg="1"/>
      <p:bldP spid="16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RIO Summary</a:t>
            </a:r>
            <a:endParaRPr lang="en-US" dirty="0"/>
          </a:p>
        </p:txBody>
      </p:sp>
      <p:sp>
        <p:nvSpPr>
          <p:cNvPr id="4" name="Text Placeholder 3"/>
          <p:cNvSpPr>
            <a:spLocks noGrp="1"/>
          </p:cNvSpPr>
          <p:nvPr>
            <p:ph type="body" sz="half" idx="2"/>
          </p:nvPr>
        </p:nvSpPr>
        <p:spPr/>
        <p:txBody>
          <a:bodyPr/>
          <a:lstStyle/>
          <a:p>
            <a:endParaRPr lang="en-US" dirty="0"/>
          </a:p>
        </p:txBody>
      </p:sp>
      <p:sp>
        <p:nvSpPr>
          <p:cNvPr id="5" name="Content Placeholder 4"/>
          <p:cNvSpPr>
            <a:spLocks noGrp="1"/>
          </p:cNvSpPr>
          <p:nvPr>
            <p:ph sz="quarter" idx="18"/>
          </p:nvPr>
        </p:nvSpPr>
        <p:spPr>
          <a:xfrm>
            <a:off x="614135" y="1600032"/>
            <a:ext cx="9570002" cy="528778"/>
          </a:xfrm>
        </p:spPr>
        <p:txBody>
          <a:bodyPr/>
          <a:lstStyle/>
          <a:p>
            <a:r>
              <a:rPr lang="en-US" dirty="0" smtClean="0"/>
              <a:t>Separated I/O buffer handling from actual I/O</a:t>
            </a:r>
          </a:p>
          <a:p>
            <a:endParaRPr lang="en-US" dirty="0"/>
          </a:p>
        </p:txBody>
      </p:sp>
    </p:spTree>
    <p:extLst>
      <p:ext uri="{BB962C8B-B14F-4D97-AF65-F5344CB8AC3E}">
        <p14:creationId xmlns:p14="http://schemas.microsoft.com/office/powerpoint/2010/main" val="2203826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r="50859"/>
          <a:stretch/>
        </p:blipFill>
        <p:spPr bwMode="auto">
          <a:xfrm>
            <a:off x="-1" y="1330757"/>
            <a:ext cx="6044541" cy="47993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812020" y="1432565"/>
            <a:ext cx="851387" cy="646331"/>
          </a:xfrm>
          <a:prstGeom prst="rect">
            <a:avLst/>
          </a:prstGeom>
        </p:spPr>
        <p:txBody>
          <a:bodyPr wrap="none">
            <a:spAutoFit/>
          </a:bodyPr>
          <a:lstStyle/>
          <a:p>
            <a:r>
              <a:rPr lang="en-US" sz="3600" b="1" dirty="0" smtClean="0"/>
              <a:t>Pay</a:t>
            </a:r>
            <a:endParaRPr lang="en-US" sz="3600" b="1" dirty="0"/>
          </a:p>
        </p:txBody>
      </p:sp>
      <p:pic>
        <p:nvPicPr>
          <p:cNvPr id="5" name="Picture 5"/>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48947"/>
          <a:stretch/>
        </p:blipFill>
        <p:spPr bwMode="auto">
          <a:xfrm>
            <a:off x="6020790" y="1330757"/>
            <a:ext cx="6279787" cy="47993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6600238" y="1484901"/>
            <a:ext cx="1498102" cy="584775"/>
          </a:xfrm>
          <a:prstGeom prst="rect">
            <a:avLst/>
          </a:prstGeom>
        </p:spPr>
        <p:txBody>
          <a:bodyPr wrap="none">
            <a:spAutoFit/>
          </a:bodyPr>
          <a:lstStyle/>
          <a:p>
            <a:r>
              <a:rPr lang="en-US" sz="3200" b="1" dirty="0" smtClean="0"/>
              <a:t>Pre-Pay</a:t>
            </a:r>
            <a:endParaRPr lang="en-US" sz="3200" b="1" dirty="0"/>
          </a:p>
        </p:txBody>
      </p:sp>
    </p:spTree>
    <p:extLst>
      <p:ext uri="{BB962C8B-B14F-4D97-AF65-F5344CB8AC3E}">
        <p14:creationId xmlns:p14="http://schemas.microsoft.com/office/powerpoint/2010/main" val="33656752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1482018" y="2342952"/>
            <a:ext cx="7882307" cy="1180318"/>
          </a:xfrm>
          <a:prstGeom prst="rect">
            <a:avLst/>
          </a:prstGeom>
          <a:solidFill>
            <a:srgbClr val="65BC46"/>
          </a:solidFill>
          <a:ln>
            <a:noFill/>
          </a:ln>
          <a:effectLst/>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pPr algn="ctr"/>
            <a:endParaRPr lang="en-US" sz="1900" dirty="0">
              <a:solidFill>
                <a:schemeClr val="bg1"/>
              </a:solidFill>
              <a:latin typeface="Segoe UI Semibold" pitchFamily="34" charset="0"/>
            </a:endParaRPr>
          </a:p>
        </p:txBody>
      </p:sp>
      <p:sp>
        <p:nvSpPr>
          <p:cNvPr id="18" name="Rectangle 17"/>
          <p:cNvSpPr/>
          <p:nvPr/>
        </p:nvSpPr>
        <p:spPr>
          <a:xfrm>
            <a:off x="1492802" y="2505198"/>
            <a:ext cx="619080" cy="369332"/>
          </a:xfrm>
          <a:prstGeom prst="rect">
            <a:avLst/>
          </a:prstGeom>
        </p:spPr>
        <p:txBody>
          <a:bodyPr wrap="none">
            <a:spAutoFit/>
          </a:bodyPr>
          <a:lstStyle/>
          <a:p>
            <a:pPr algn="ctr"/>
            <a:r>
              <a:rPr lang="en-US" dirty="0" smtClean="0">
                <a:solidFill>
                  <a:schemeClr val="bg1"/>
                </a:solidFill>
                <a:latin typeface="Segoe UI Semibold" pitchFamily="34" charset="0"/>
              </a:rPr>
              <a:t>App</a:t>
            </a:r>
            <a:endParaRPr lang="en-US" dirty="0">
              <a:solidFill>
                <a:schemeClr val="bg1"/>
              </a:solidFill>
              <a:latin typeface="Segoe UI Semibold" pitchFamily="34" charset="0"/>
            </a:endParaRPr>
          </a:p>
        </p:txBody>
      </p:sp>
      <p:sp>
        <p:nvSpPr>
          <p:cNvPr id="20" name="Rectangle 19"/>
          <p:cNvSpPr/>
          <p:nvPr/>
        </p:nvSpPr>
        <p:spPr>
          <a:xfrm>
            <a:off x="1482017" y="3746292"/>
            <a:ext cx="7882307" cy="1180318"/>
          </a:xfrm>
          <a:prstGeom prst="rect">
            <a:avLst/>
          </a:prstGeom>
          <a:solidFill>
            <a:srgbClr val="65BC46"/>
          </a:solidFill>
          <a:ln>
            <a:noFill/>
          </a:ln>
          <a:effectLst/>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pPr algn="ctr"/>
            <a:endParaRPr lang="en-US" sz="1900" dirty="0">
              <a:solidFill>
                <a:schemeClr val="bg1"/>
              </a:solidFill>
              <a:latin typeface="Segoe UI Semibold" pitchFamily="34" charset="0"/>
            </a:endParaRPr>
          </a:p>
        </p:txBody>
      </p:sp>
      <p:sp>
        <p:nvSpPr>
          <p:cNvPr id="21" name="Rectangle 20"/>
          <p:cNvSpPr/>
          <p:nvPr/>
        </p:nvSpPr>
        <p:spPr>
          <a:xfrm>
            <a:off x="1492802" y="3908538"/>
            <a:ext cx="1214308" cy="369332"/>
          </a:xfrm>
          <a:prstGeom prst="rect">
            <a:avLst/>
          </a:prstGeom>
        </p:spPr>
        <p:txBody>
          <a:bodyPr wrap="none">
            <a:spAutoFit/>
          </a:bodyPr>
          <a:lstStyle/>
          <a:p>
            <a:pPr algn="ctr"/>
            <a:r>
              <a:rPr lang="en-US" dirty="0" smtClean="0">
                <a:solidFill>
                  <a:schemeClr val="bg1"/>
                </a:solidFill>
                <a:latin typeface="Segoe UI Semibold" pitchFamily="34" charset="0"/>
              </a:rPr>
              <a:t>OS Kernel</a:t>
            </a:r>
            <a:endParaRPr lang="en-US" dirty="0">
              <a:solidFill>
                <a:schemeClr val="bg1"/>
              </a:solidFill>
              <a:latin typeface="Segoe UI Semibold" pitchFamily="34" charset="0"/>
            </a:endParaRPr>
          </a:p>
        </p:txBody>
      </p:sp>
      <p:sp>
        <p:nvSpPr>
          <p:cNvPr id="3" name="Title 2"/>
          <p:cNvSpPr>
            <a:spLocks noGrp="1"/>
          </p:cNvSpPr>
          <p:nvPr>
            <p:ph type="title"/>
          </p:nvPr>
        </p:nvSpPr>
        <p:spPr/>
        <p:txBody>
          <a:bodyPr/>
          <a:lstStyle/>
          <a:p>
            <a:r>
              <a:rPr lang="en-US" dirty="0" smtClean="0"/>
              <a:t>RIO Summary</a:t>
            </a:r>
            <a:endParaRPr lang="en-US" dirty="0"/>
          </a:p>
        </p:txBody>
      </p:sp>
      <p:sp>
        <p:nvSpPr>
          <p:cNvPr id="4" name="Text Placeholder 3"/>
          <p:cNvSpPr>
            <a:spLocks noGrp="1"/>
          </p:cNvSpPr>
          <p:nvPr>
            <p:ph type="body" sz="half" idx="2"/>
          </p:nvPr>
        </p:nvSpPr>
        <p:spPr/>
        <p:txBody>
          <a:bodyPr/>
          <a:lstStyle/>
          <a:p>
            <a:endParaRPr lang="en-US" dirty="0"/>
          </a:p>
        </p:txBody>
      </p:sp>
      <p:sp>
        <p:nvSpPr>
          <p:cNvPr id="5" name="Content Placeholder 4"/>
          <p:cNvSpPr>
            <a:spLocks noGrp="1"/>
          </p:cNvSpPr>
          <p:nvPr>
            <p:ph sz="quarter" idx="18"/>
          </p:nvPr>
        </p:nvSpPr>
        <p:spPr>
          <a:xfrm>
            <a:off x="614135" y="1600032"/>
            <a:ext cx="9570002" cy="528778"/>
          </a:xfrm>
        </p:spPr>
        <p:txBody>
          <a:bodyPr/>
          <a:lstStyle/>
          <a:p>
            <a:r>
              <a:rPr lang="en-US" dirty="0" smtClean="0"/>
              <a:t>Separated I/O buffer handling from actual I/O</a:t>
            </a:r>
          </a:p>
          <a:p>
            <a:endParaRPr lang="en-US" dirty="0"/>
          </a:p>
        </p:txBody>
      </p:sp>
      <p:cxnSp>
        <p:nvCxnSpPr>
          <p:cNvPr id="6" name="Straight Connector 5"/>
          <p:cNvCxnSpPr/>
          <p:nvPr/>
        </p:nvCxnSpPr>
        <p:spPr>
          <a:xfrm>
            <a:off x="0" y="3620467"/>
            <a:ext cx="9511449" cy="0"/>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040912" y="3968570"/>
            <a:ext cx="2085422" cy="553998"/>
          </a:xfrm>
          <a:prstGeom prst="rect">
            <a:avLst/>
          </a:prstGeom>
          <a:solidFill>
            <a:schemeClr val="accent5">
              <a:lumMod val="60000"/>
              <a:lumOff val="40000"/>
            </a:schemeClr>
          </a:solidFill>
        </p:spPr>
        <p:txBody>
          <a:bodyPr wrap="square" lIns="0" tIns="0" rIns="0" bIns="0">
            <a:spAutoFit/>
          </a:bodyPr>
          <a:lstStyle/>
          <a:p>
            <a:pPr algn="ctr"/>
            <a:r>
              <a:rPr lang="en-US" dirty="0">
                <a:solidFill>
                  <a:schemeClr val="bg1"/>
                </a:solidFill>
                <a:latin typeface="Segoe UI Semibold" pitchFamily="34" charset="0"/>
              </a:rPr>
              <a:t>Pending I/O requests</a:t>
            </a:r>
          </a:p>
        </p:txBody>
      </p:sp>
      <p:sp>
        <p:nvSpPr>
          <p:cNvPr id="13" name="Rectangle 12"/>
          <p:cNvSpPr/>
          <p:nvPr/>
        </p:nvSpPr>
        <p:spPr>
          <a:xfrm>
            <a:off x="5996762" y="3968570"/>
            <a:ext cx="2369311" cy="553998"/>
          </a:xfrm>
          <a:prstGeom prst="rect">
            <a:avLst/>
          </a:prstGeom>
          <a:solidFill>
            <a:schemeClr val="accent5">
              <a:lumMod val="60000"/>
              <a:lumOff val="40000"/>
            </a:schemeClr>
          </a:solidFill>
        </p:spPr>
        <p:txBody>
          <a:bodyPr wrap="square" lIns="0" tIns="0" rIns="0" bIns="0">
            <a:spAutoFit/>
          </a:bodyPr>
          <a:lstStyle/>
          <a:p>
            <a:pPr algn="ctr"/>
            <a:r>
              <a:rPr lang="en-US" dirty="0">
                <a:solidFill>
                  <a:schemeClr val="bg1"/>
                </a:solidFill>
                <a:latin typeface="Segoe UI Semibold" pitchFamily="34" charset="0"/>
              </a:rPr>
              <a:t>Completed I/O requests</a:t>
            </a:r>
          </a:p>
        </p:txBody>
      </p:sp>
      <p:sp>
        <p:nvSpPr>
          <p:cNvPr id="15" name="Content Placeholder 4"/>
          <p:cNvSpPr txBox="1">
            <a:spLocks/>
          </p:cNvSpPr>
          <p:nvPr/>
        </p:nvSpPr>
        <p:spPr>
          <a:xfrm>
            <a:off x="614135" y="5164939"/>
            <a:ext cx="9570002" cy="443198"/>
          </a:xfrm>
          <a:prstGeom prst="rect">
            <a:avLst/>
          </a:prstGeom>
        </p:spPr>
        <p:txBody>
          <a:bodyPr vert="horz" wrap="square" lIns="0" tIns="0" rIns="0" bIns="0" rtlCol="0">
            <a:spAutoFit/>
          </a:bodyPr>
          <a:lst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Reduced I/O cost, improved predictability</a:t>
            </a:r>
            <a:endParaRPr lang="en-US" dirty="0"/>
          </a:p>
        </p:txBody>
      </p:sp>
      <p:sp>
        <p:nvSpPr>
          <p:cNvPr id="14" name="Rectangle 13"/>
          <p:cNvSpPr/>
          <p:nvPr/>
        </p:nvSpPr>
        <p:spPr>
          <a:xfrm>
            <a:off x="0" y="3291484"/>
            <a:ext cx="845189" cy="677086"/>
          </a:xfrm>
          <a:prstGeom prst="rect">
            <a:avLst/>
          </a:prstGeom>
        </p:spPr>
        <p:txBody>
          <a:bodyPr wrap="none" lIns="121899" tIns="60949" rIns="121899" bIns="60949">
            <a:spAutoFit/>
          </a:bodyPr>
          <a:lstStyle/>
          <a:p>
            <a:pPr algn="ctr"/>
            <a:r>
              <a:rPr lang="en-US" b="1" dirty="0" smtClean="0"/>
              <a:t>User </a:t>
            </a:r>
          </a:p>
          <a:p>
            <a:pPr algn="ctr"/>
            <a:r>
              <a:rPr lang="en-US" b="1" dirty="0" smtClean="0"/>
              <a:t>Kernel</a:t>
            </a:r>
            <a:endParaRPr lang="en-US" b="1" dirty="0"/>
          </a:p>
        </p:txBody>
      </p:sp>
    </p:spTree>
    <p:extLst>
      <p:ext uri="{BB962C8B-B14F-4D97-AF65-F5344CB8AC3E}">
        <p14:creationId xmlns:p14="http://schemas.microsoft.com/office/powerpoint/2010/main" val="2885641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3.29686E-6 1.11933E-6 L 3.29686E-6 -0.16559 " pathEditMode="relative" rAng="0" ptsTypes="AA">
                                      <p:cBhvr>
                                        <p:cTn id="6" dur="2000" fill="hold"/>
                                        <p:tgtEl>
                                          <p:spTgt spid="12"/>
                                        </p:tgtEl>
                                        <p:attrNameLst>
                                          <p:attrName>ppt_x</p:attrName>
                                          <p:attrName>ppt_y</p:attrName>
                                        </p:attrNameLst>
                                      </p:cBhvr>
                                      <p:rCtr x="0" y="-8279"/>
                                    </p:animMotion>
                                  </p:childTnLst>
                                </p:cTn>
                              </p:par>
                              <p:par>
                                <p:cTn id="7" presetID="42" presetClass="path" presetSubtype="0" accel="50000" decel="50000" fill="hold" grpId="0" nodeType="withEffect">
                                  <p:stCondLst>
                                    <p:cond delay="0"/>
                                  </p:stCondLst>
                                  <p:childTnLst>
                                    <p:animMotion origin="layout" path="M -2.43324E-6 -2.82146E-6 L -2.43324E-6 -0.16558 " pathEditMode="relative" rAng="0" ptsTypes="AA">
                                      <p:cBhvr>
                                        <p:cTn id="8" dur="2000" fill="hold"/>
                                        <p:tgtEl>
                                          <p:spTgt spid="13"/>
                                        </p:tgtEl>
                                        <p:attrNameLst>
                                          <p:attrName>ppt_x</p:attrName>
                                          <p:attrName>ppt_y</p:attrName>
                                        </p:attrNameLst>
                                      </p:cBhvr>
                                      <p:rCtr x="0" y="-8279"/>
                                    </p:animMotion>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smtClean="0"/>
              <a:t> </a:t>
            </a:r>
            <a:endParaRPr lang="en-US" dirty="0"/>
          </a:p>
        </p:txBody>
      </p:sp>
      <p:sp>
        <p:nvSpPr>
          <p:cNvPr id="3" name="Title 2"/>
          <p:cNvSpPr>
            <a:spLocks noGrp="1"/>
          </p:cNvSpPr>
          <p:nvPr>
            <p:ph type="title"/>
          </p:nvPr>
        </p:nvSpPr>
        <p:spPr/>
        <p:txBody>
          <a:bodyPr/>
          <a:lstStyle/>
          <a:p>
            <a:r>
              <a:rPr lang="en-US" dirty="0" smtClean="0"/>
              <a:t>Key RIO Programming Considerations</a:t>
            </a:r>
            <a:endParaRPr lang="en-US" dirty="0"/>
          </a:p>
        </p:txBody>
      </p:sp>
      <p:sp>
        <p:nvSpPr>
          <p:cNvPr id="4" name="Text Placeholder 3"/>
          <p:cNvSpPr>
            <a:spLocks noGrp="1"/>
          </p:cNvSpPr>
          <p:nvPr>
            <p:ph type="body" sz="half" idx="2"/>
          </p:nvPr>
        </p:nvSpPr>
        <p:spPr/>
        <p:txBody>
          <a:bodyPr/>
          <a:lstStyle/>
          <a:p>
            <a:r>
              <a:rPr lang="en-US" dirty="0" smtClean="0"/>
              <a:t> </a:t>
            </a:r>
            <a:endParaRPr lang="en-US" dirty="0"/>
          </a:p>
        </p:txBody>
      </p:sp>
      <p:sp>
        <p:nvSpPr>
          <p:cNvPr id="5" name="Content Placeholder 4"/>
          <p:cNvSpPr>
            <a:spLocks noGrp="1"/>
          </p:cNvSpPr>
          <p:nvPr>
            <p:ph sz="quarter" idx="18"/>
          </p:nvPr>
        </p:nvSpPr>
        <p:spPr>
          <a:xfrm>
            <a:off x="560566" y="1371601"/>
            <a:ext cx="10020348" cy="4136517"/>
          </a:xfrm>
        </p:spPr>
        <p:txBody>
          <a:bodyPr/>
          <a:lstStyle/>
          <a:p>
            <a:r>
              <a:rPr lang="en-US" dirty="0" smtClean="0"/>
              <a:t>Buffer handling moved to app</a:t>
            </a:r>
          </a:p>
          <a:p>
            <a:pPr lvl="1"/>
            <a:r>
              <a:rPr lang="en-US" dirty="0" smtClean="0"/>
              <a:t>SO_SNDBUF, SO_RCVBUF are not applicable for RIO</a:t>
            </a:r>
          </a:p>
          <a:p>
            <a:pPr lvl="1"/>
            <a:r>
              <a:rPr lang="en-US" dirty="0" smtClean="0"/>
              <a:t>Ensure to </a:t>
            </a:r>
            <a:r>
              <a:rPr lang="en-US" dirty="0" err="1" smtClean="0"/>
              <a:t>prepost</a:t>
            </a:r>
            <a:r>
              <a:rPr lang="en-US" dirty="0" smtClean="0"/>
              <a:t> enough requests</a:t>
            </a:r>
          </a:p>
          <a:p>
            <a:pPr lvl="2"/>
            <a:r>
              <a:rPr lang="en-US" dirty="0" smtClean="0"/>
              <a:t>To avoid dropping incoming packets</a:t>
            </a:r>
          </a:p>
          <a:p>
            <a:pPr lvl="2"/>
            <a:r>
              <a:rPr lang="en-US" dirty="0" smtClean="0"/>
              <a:t>To avoid stalling the send pipe</a:t>
            </a:r>
          </a:p>
          <a:p>
            <a:r>
              <a:rPr lang="en-US" dirty="0" smtClean="0"/>
              <a:t>RIO buffers, RQs, CQs always locked in physical memory</a:t>
            </a:r>
          </a:p>
          <a:p>
            <a:pPr lvl="1"/>
            <a:r>
              <a:rPr lang="en-US" dirty="0" smtClean="0"/>
              <a:t>Trading memory for reduced CPU cycles per I/O</a:t>
            </a:r>
          </a:p>
          <a:p>
            <a:pPr lvl="1"/>
            <a:endParaRPr lang="en-US" dirty="0"/>
          </a:p>
        </p:txBody>
      </p:sp>
    </p:spTree>
    <p:extLst>
      <p:ext uri="{BB962C8B-B14F-4D97-AF65-F5344CB8AC3E}">
        <p14:creationId xmlns:p14="http://schemas.microsoft.com/office/powerpoint/2010/main" val="354910147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14135" y="3429001"/>
            <a:ext cx="7719642" cy="1754326"/>
          </a:xfrm>
          <a:prstGeom prst="rect">
            <a:avLst/>
          </a:prstGeom>
          <a:noFill/>
        </p:spPr>
        <p:txBody>
          <a:bodyPr wrap="square" rtlCol="0">
            <a:spAutoFit/>
          </a:bodyPr>
          <a:lstStyle/>
          <a:p>
            <a:r>
              <a:rPr lang="en-US" sz="5400" dirty="0"/>
              <a:t>Developing apps with the RIO socket API</a:t>
            </a:r>
          </a:p>
        </p:txBody>
      </p:sp>
    </p:spTree>
    <p:extLst>
      <p:ext uri="{BB962C8B-B14F-4D97-AF65-F5344CB8AC3E}">
        <p14:creationId xmlns:p14="http://schemas.microsoft.com/office/powerpoint/2010/main" val="314118538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RIO Sockets are an extension to Winsock</a:t>
            </a:r>
            <a:endParaRPr lang="en-US" dirty="0"/>
          </a:p>
        </p:txBody>
      </p:sp>
      <p:sp>
        <p:nvSpPr>
          <p:cNvPr id="3" name="Content Placeholder 2"/>
          <p:cNvSpPr>
            <a:spLocks noGrp="1"/>
          </p:cNvSpPr>
          <p:nvPr>
            <p:ph sz="half" idx="1"/>
          </p:nvPr>
        </p:nvSpPr>
        <p:spPr>
          <a:xfrm>
            <a:off x="392985" y="1447801"/>
            <a:ext cx="5486400" cy="5010602"/>
          </a:xfrm>
        </p:spPr>
        <p:txBody>
          <a:bodyPr/>
          <a:lstStyle/>
          <a:p>
            <a:r>
              <a:rPr lang="en-US" sz="3200" dirty="0" smtClean="0"/>
              <a:t>Same as regular sockets</a:t>
            </a:r>
          </a:p>
          <a:p>
            <a:pPr lvl="1"/>
            <a:r>
              <a:rPr lang="en-US" sz="2800" dirty="0" smtClean="0"/>
              <a:t>bind</a:t>
            </a:r>
          </a:p>
          <a:p>
            <a:pPr lvl="1"/>
            <a:r>
              <a:rPr lang="en-US" sz="2800" dirty="0" smtClean="0"/>
              <a:t>listen</a:t>
            </a:r>
          </a:p>
          <a:p>
            <a:pPr lvl="1"/>
            <a:r>
              <a:rPr lang="en-US" sz="2800" dirty="0" smtClean="0"/>
              <a:t>accept</a:t>
            </a:r>
          </a:p>
          <a:p>
            <a:pPr lvl="1"/>
            <a:r>
              <a:rPr lang="en-US" sz="2800" dirty="0" smtClean="0"/>
              <a:t>connect</a:t>
            </a:r>
          </a:p>
          <a:p>
            <a:pPr lvl="1"/>
            <a:r>
              <a:rPr lang="en-US" sz="2800" dirty="0" smtClean="0"/>
              <a:t>join multicast groups</a:t>
            </a:r>
          </a:p>
          <a:p>
            <a:pPr lvl="1"/>
            <a:r>
              <a:rPr lang="en-US" sz="2800" dirty="0" err="1"/>
              <a:t>setsockopt</a:t>
            </a:r>
            <a:r>
              <a:rPr lang="en-US" sz="2800" dirty="0"/>
              <a:t> (not all options apply to RIO)</a:t>
            </a:r>
          </a:p>
          <a:p>
            <a:pPr lvl="1"/>
            <a:r>
              <a:rPr lang="en-US" sz="2800" dirty="0"/>
              <a:t>IOCTL (not all IOCTLs apply to RIO)</a:t>
            </a:r>
          </a:p>
          <a:p>
            <a:pPr lvl="1"/>
            <a:endParaRPr lang="en-US" sz="2800" dirty="0" smtClean="0"/>
          </a:p>
        </p:txBody>
      </p:sp>
      <p:sp>
        <p:nvSpPr>
          <p:cNvPr id="4" name="Content Placeholder 3"/>
          <p:cNvSpPr>
            <a:spLocks noGrp="1"/>
          </p:cNvSpPr>
          <p:nvPr>
            <p:ph sz="half" idx="2"/>
          </p:nvPr>
        </p:nvSpPr>
        <p:spPr>
          <a:xfrm>
            <a:off x="6449747" y="1447801"/>
            <a:ext cx="5486400" cy="4992136"/>
          </a:xfrm>
        </p:spPr>
        <p:txBody>
          <a:bodyPr/>
          <a:lstStyle/>
          <a:p>
            <a:r>
              <a:rPr lang="en-US" sz="3200" dirty="0">
                <a:solidFill>
                  <a:schemeClr val="tx1"/>
                </a:solidFill>
              </a:rPr>
              <a:t>What is New for RIO</a:t>
            </a:r>
          </a:p>
          <a:p>
            <a:pPr lvl="1"/>
            <a:r>
              <a:rPr lang="en-US" sz="2800" dirty="0" err="1">
                <a:solidFill>
                  <a:schemeClr val="tx1"/>
                </a:solidFill>
              </a:rPr>
              <a:t>RIOSend</a:t>
            </a:r>
            <a:r>
              <a:rPr lang="en-US" sz="2800" dirty="0">
                <a:solidFill>
                  <a:schemeClr val="tx1"/>
                </a:solidFill>
              </a:rPr>
              <a:t>, </a:t>
            </a:r>
            <a:r>
              <a:rPr lang="en-US" sz="2800" dirty="0" err="1">
                <a:solidFill>
                  <a:schemeClr val="tx1"/>
                </a:solidFill>
              </a:rPr>
              <a:t>RIOSendEx</a:t>
            </a:r>
            <a:r>
              <a:rPr lang="en-US" sz="2800" dirty="0">
                <a:solidFill>
                  <a:schemeClr val="tx1"/>
                </a:solidFill>
              </a:rPr>
              <a:t>, </a:t>
            </a:r>
            <a:r>
              <a:rPr lang="en-US" sz="2800" dirty="0" err="1">
                <a:solidFill>
                  <a:schemeClr val="tx1"/>
                </a:solidFill>
              </a:rPr>
              <a:t>RIOReceive</a:t>
            </a:r>
            <a:r>
              <a:rPr lang="en-US" sz="2800" dirty="0">
                <a:solidFill>
                  <a:schemeClr val="tx1"/>
                </a:solidFill>
              </a:rPr>
              <a:t>, </a:t>
            </a:r>
            <a:r>
              <a:rPr lang="en-US" sz="2800" dirty="0" err="1">
                <a:solidFill>
                  <a:schemeClr val="tx1"/>
                </a:solidFill>
              </a:rPr>
              <a:t>RIOReceiveEx</a:t>
            </a:r>
            <a:endParaRPr lang="en-US" sz="2800" dirty="0">
              <a:solidFill>
                <a:schemeClr val="tx1"/>
              </a:solidFill>
            </a:endParaRPr>
          </a:p>
          <a:p>
            <a:pPr lvl="1"/>
            <a:r>
              <a:rPr lang="en-US" sz="2800" dirty="0" err="1">
                <a:solidFill>
                  <a:schemeClr val="tx1"/>
                </a:solidFill>
              </a:rPr>
              <a:t>RIOCreateRequestQueue</a:t>
            </a:r>
            <a:r>
              <a:rPr lang="en-US" sz="2800" dirty="0">
                <a:solidFill>
                  <a:schemeClr val="tx1"/>
                </a:solidFill>
              </a:rPr>
              <a:t> (and related)</a:t>
            </a:r>
          </a:p>
          <a:p>
            <a:pPr lvl="1"/>
            <a:r>
              <a:rPr lang="en-US" sz="2800" dirty="0" err="1">
                <a:solidFill>
                  <a:schemeClr val="tx1"/>
                </a:solidFill>
              </a:rPr>
              <a:t>RIOCreateCompletionQueue</a:t>
            </a:r>
            <a:r>
              <a:rPr lang="en-US" sz="2800" dirty="0">
                <a:solidFill>
                  <a:schemeClr val="tx1"/>
                </a:solidFill>
              </a:rPr>
              <a:t> (and related)</a:t>
            </a:r>
          </a:p>
          <a:p>
            <a:pPr lvl="1"/>
            <a:r>
              <a:rPr lang="en-US" sz="2800" dirty="0" err="1">
                <a:solidFill>
                  <a:schemeClr val="tx1"/>
                </a:solidFill>
              </a:rPr>
              <a:t>RIODequeueCompletion</a:t>
            </a:r>
            <a:endParaRPr lang="en-US" sz="2800" dirty="0">
              <a:solidFill>
                <a:schemeClr val="tx1"/>
              </a:solidFill>
            </a:endParaRPr>
          </a:p>
          <a:p>
            <a:pPr lvl="1"/>
            <a:r>
              <a:rPr lang="en-US" sz="2800" dirty="0" err="1">
                <a:solidFill>
                  <a:schemeClr val="tx1"/>
                </a:solidFill>
              </a:rPr>
              <a:t>RIONotify</a:t>
            </a:r>
            <a:endParaRPr lang="en-US" sz="2800" dirty="0">
              <a:solidFill>
                <a:schemeClr val="tx1"/>
              </a:solidFill>
            </a:endParaRPr>
          </a:p>
          <a:p>
            <a:pPr lvl="1"/>
            <a:r>
              <a:rPr lang="en-US" sz="2800" dirty="0" err="1">
                <a:solidFill>
                  <a:schemeClr val="tx1"/>
                </a:solidFill>
              </a:rPr>
              <a:t>RIORegisterBuffer</a:t>
            </a:r>
            <a:endParaRPr lang="en-US" sz="2800" dirty="0">
              <a:solidFill>
                <a:schemeClr val="tx1"/>
              </a:solidFill>
            </a:endParaRPr>
          </a:p>
          <a:p>
            <a:endParaRPr lang="en-US" sz="3200" dirty="0"/>
          </a:p>
        </p:txBody>
      </p:sp>
    </p:spTree>
    <p:extLst>
      <p:ext uri="{BB962C8B-B14F-4D97-AF65-F5344CB8AC3E}">
        <p14:creationId xmlns:p14="http://schemas.microsoft.com/office/powerpoint/2010/main" val="13049025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fade">
                                      <p:cBhvr>
                                        <p:cTn id="10" dur="500"/>
                                        <p:tgtEl>
                                          <p:spTgt spid="4">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fade">
                                      <p:cBhvr>
                                        <p:cTn id="13" dur="500"/>
                                        <p:tgtEl>
                                          <p:spTgt spid="4">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
                                            <p:txEl>
                                              <p:pRg st="3" end="3"/>
                                            </p:txEl>
                                          </p:spTgt>
                                        </p:tgtEl>
                                        <p:attrNameLst>
                                          <p:attrName>style.visibility</p:attrName>
                                        </p:attrNameLst>
                                      </p:cBhvr>
                                      <p:to>
                                        <p:strVal val="visible"/>
                                      </p:to>
                                    </p:set>
                                    <p:animEffect transition="in" filter="fade">
                                      <p:cBhvr>
                                        <p:cTn id="16" dur="500"/>
                                        <p:tgtEl>
                                          <p:spTgt spid="4">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Effect transition="in" filter="fade">
                                      <p:cBhvr>
                                        <p:cTn id="19" dur="500"/>
                                        <p:tgtEl>
                                          <p:spTgt spid="4">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4">
                                            <p:txEl>
                                              <p:pRg st="5" end="5"/>
                                            </p:txEl>
                                          </p:spTgt>
                                        </p:tgtEl>
                                        <p:attrNameLst>
                                          <p:attrName>style.visibility</p:attrName>
                                        </p:attrNameLst>
                                      </p:cBhvr>
                                      <p:to>
                                        <p:strVal val="visible"/>
                                      </p:to>
                                    </p:set>
                                    <p:animEffect transition="in" filter="fade">
                                      <p:cBhvr>
                                        <p:cTn id="22" dur="500"/>
                                        <p:tgtEl>
                                          <p:spTgt spid="4">
                                            <p:txEl>
                                              <p:pRg st="5" end="5"/>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4">
                                            <p:txEl>
                                              <p:pRg st="6" end="6"/>
                                            </p:txEl>
                                          </p:spTgt>
                                        </p:tgtEl>
                                        <p:attrNameLst>
                                          <p:attrName>style.visibility</p:attrName>
                                        </p:attrNameLst>
                                      </p:cBhvr>
                                      <p:to>
                                        <p:strVal val="visible"/>
                                      </p:to>
                                    </p:set>
                                    <p:animEffect transition="in" filter="fade">
                                      <p:cBhvr>
                                        <p:cTn id="25"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p:txBody>
          <a:bodyPr/>
          <a:lstStyle/>
          <a:p>
            <a:r>
              <a:rPr lang="en-US" dirty="0" smtClean="0"/>
              <a:t> </a:t>
            </a:r>
            <a:endParaRPr lang="en-US" dirty="0"/>
          </a:p>
        </p:txBody>
      </p:sp>
      <p:sp>
        <p:nvSpPr>
          <p:cNvPr id="3" name="Title 2"/>
          <p:cNvSpPr>
            <a:spLocks noGrp="1"/>
          </p:cNvSpPr>
          <p:nvPr>
            <p:ph type="title"/>
          </p:nvPr>
        </p:nvSpPr>
        <p:spPr/>
        <p:txBody>
          <a:bodyPr/>
          <a:lstStyle/>
          <a:p>
            <a:r>
              <a:rPr lang="en-US" dirty="0" smtClean="0"/>
              <a:t>RIO Socket API Concepts</a:t>
            </a:r>
            <a:endParaRPr lang="en-US" dirty="0"/>
          </a:p>
        </p:txBody>
      </p:sp>
      <p:sp>
        <p:nvSpPr>
          <p:cNvPr id="2" name="Text Placeholder 1"/>
          <p:cNvSpPr>
            <a:spLocks noGrp="1"/>
          </p:cNvSpPr>
          <p:nvPr>
            <p:ph type="body" sz="half" idx="2"/>
          </p:nvPr>
        </p:nvSpPr>
        <p:spPr/>
        <p:txBody>
          <a:bodyPr/>
          <a:lstStyle/>
          <a:p>
            <a:r>
              <a:rPr lang="en-US" dirty="0" smtClean="0"/>
              <a:t>Quick Review</a:t>
            </a:r>
            <a:endParaRPr lang="en-US" dirty="0"/>
          </a:p>
        </p:txBody>
      </p:sp>
      <p:sp>
        <p:nvSpPr>
          <p:cNvPr id="6" name="Content Placeholder 5"/>
          <p:cNvSpPr>
            <a:spLocks noGrp="1"/>
          </p:cNvSpPr>
          <p:nvPr>
            <p:ph sz="quarter" idx="18"/>
          </p:nvPr>
        </p:nvSpPr>
        <p:spPr>
          <a:xfrm>
            <a:off x="614135" y="1804989"/>
            <a:ext cx="9570002" cy="3761030"/>
          </a:xfrm>
        </p:spPr>
        <p:txBody>
          <a:bodyPr/>
          <a:lstStyle/>
          <a:p>
            <a:r>
              <a:rPr lang="en-US" dirty="0" smtClean="0"/>
              <a:t>All RIO IO is performed with Registered Buffers</a:t>
            </a:r>
          </a:p>
          <a:p>
            <a:r>
              <a:rPr lang="en-US" dirty="0" smtClean="0"/>
              <a:t>Typical use:</a:t>
            </a:r>
          </a:p>
          <a:p>
            <a:pPr lvl="1"/>
            <a:r>
              <a:rPr lang="en-US" dirty="0" smtClean="0"/>
              <a:t>Allocate a large buffer area </a:t>
            </a:r>
          </a:p>
          <a:p>
            <a:pPr lvl="2"/>
            <a:r>
              <a:rPr lang="en-US" dirty="0" err="1" smtClean="0"/>
              <a:t>Malloc</a:t>
            </a:r>
            <a:r>
              <a:rPr lang="en-US" dirty="0" smtClean="0"/>
              <a:t>, new(),  </a:t>
            </a:r>
            <a:r>
              <a:rPr lang="en-US" dirty="0" err="1" smtClean="0"/>
              <a:t>HeapAlloc</a:t>
            </a:r>
            <a:r>
              <a:rPr lang="en-US" dirty="0" smtClean="0"/>
              <a:t>, </a:t>
            </a:r>
            <a:r>
              <a:rPr lang="en-US" dirty="0" err="1" smtClean="0"/>
              <a:t>VirtualAllocExNuma</a:t>
            </a:r>
            <a:r>
              <a:rPr lang="en-US" dirty="0" smtClean="0"/>
              <a:t>()</a:t>
            </a:r>
          </a:p>
          <a:p>
            <a:pPr lvl="1"/>
            <a:r>
              <a:rPr lang="en-US" dirty="0" smtClean="0"/>
              <a:t>Register it with </a:t>
            </a:r>
            <a:r>
              <a:rPr lang="en-US" b="1" dirty="0" err="1" smtClean="0"/>
              <a:t>RIORegisterBuffer</a:t>
            </a:r>
            <a:r>
              <a:rPr lang="en-US" b="1" dirty="0" smtClean="0"/>
              <a:t>()</a:t>
            </a:r>
          </a:p>
          <a:p>
            <a:pPr lvl="1"/>
            <a:r>
              <a:rPr lang="en-US" dirty="0" smtClean="0"/>
              <a:t>Carve it up with RIO_BUF descriptors</a:t>
            </a:r>
          </a:p>
          <a:p>
            <a:pPr lvl="1"/>
            <a:r>
              <a:rPr lang="en-US" dirty="0" smtClean="0"/>
              <a:t>When you are all finished (e.g. at shutdown) </a:t>
            </a:r>
          </a:p>
          <a:p>
            <a:pPr lvl="2"/>
            <a:r>
              <a:rPr lang="en-US" b="1" dirty="0" err="1" smtClean="0"/>
              <a:t>RIODeregisterBuffer</a:t>
            </a:r>
            <a:r>
              <a:rPr lang="en-US" b="1" dirty="0" smtClean="0"/>
              <a:t>()</a:t>
            </a:r>
          </a:p>
        </p:txBody>
      </p:sp>
    </p:spTree>
    <p:extLst>
      <p:ext uri="{BB962C8B-B14F-4D97-AF65-F5344CB8AC3E}">
        <p14:creationId xmlns:p14="http://schemas.microsoft.com/office/powerpoint/2010/main" val="159877074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p:cNvSpPr/>
          <p:nvPr/>
        </p:nvSpPr>
        <p:spPr>
          <a:xfrm>
            <a:off x="6305550" y="4627710"/>
            <a:ext cx="1943100" cy="419100"/>
          </a:xfrm>
          <a:prstGeom prst="rect">
            <a:avLst/>
          </a:prstGeom>
          <a:solidFill>
            <a:srgbClr val="65BC46"/>
          </a:solidFill>
          <a:ln>
            <a:noFill/>
          </a:ln>
          <a:effectLst/>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pPr algn="ctr"/>
            <a:r>
              <a:rPr lang="en-US" sz="1900" dirty="0" smtClean="0">
                <a:solidFill>
                  <a:schemeClr val="bg1"/>
                </a:solidFill>
                <a:latin typeface="Segoe UI Semibold" pitchFamily="34" charset="0"/>
              </a:rPr>
              <a:t>Length</a:t>
            </a:r>
            <a:endParaRPr lang="en-US" sz="1900" dirty="0">
              <a:solidFill>
                <a:schemeClr val="bg1"/>
              </a:solidFill>
              <a:latin typeface="Segoe UI Semibold" pitchFamily="34" charset="0"/>
            </a:endParaRPr>
          </a:p>
        </p:txBody>
      </p:sp>
      <p:sp>
        <p:nvSpPr>
          <p:cNvPr id="6" name="Title 5"/>
          <p:cNvSpPr>
            <a:spLocks noGrp="1"/>
          </p:cNvSpPr>
          <p:nvPr>
            <p:ph type="title"/>
          </p:nvPr>
        </p:nvSpPr>
        <p:spPr/>
        <p:txBody>
          <a:bodyPr/>
          <a:lstStyle/>
          <a:p>
            <a:r>
              <a:rPr lang="en-US" dirty="0" smtClean="0"/>
              <a:t>RIO API Description</a:t>
            </a:r>
            <a:endParaRPr lang="en-US" dirty="0"/>
          </a:p>
        </p:txBody>
      </p:sp>
      <p:sp>
        <p:nvSpPr>
          <p:cNvPr id="2058" name="Rectangle 10"/>
          <p:cNvSpPr>
            <a:spLocks noChangeArrowheads="1"/>
          </p:cNvSpPr>
          <p:nvPr/>
        </p:nvSpPr>
        <p:spPr bwMode="auto">
          <a:xfrm>
            <a:off x="0" y="58590"/>
            <a:ext cx="246243" cy="492420"/>
          </a:xfrm>
          <a:prstGeom prst="rect">
            <a:avLst/>
          </a:prstGeom>
          <a:noFill/>
          <a:ln w="9525">
            <a:noFill/>
            <a:miter lim="800000"/>
            <a:headEnd/>
            <a:tailEnd/>
          </a:ln>
          <a:effectLst/>
        </p:spPr>
        <p:txBody>
          <a:bodyPr vert="horz" wrap="none" lIns="121899" tIns="60949" rIns="121899" bIns="60949" numCol="1" anchor="ctr" anchorCtr="0" compatLnSpc="1">
            <a:prstTxWarp prst="textNoShape">
              <a:avLst/>
            </a:prstTxWarp>
            <a:spAutoFit/>
          </a:bodyPr>
          <a:lstStyle/>
          <a:p>
            <a:pPr defTabSz="1218987" fontAlgn="base">
              <a:spcBef>
                <a:spcPct val="0"/>
              </a:spcBef>
              <a:spcAft>
                <a:spcPct val="0"/>
              </a:spcAft>
            </a:pPr>
            <a:endParaRPr lang="en-US" sz="2400">
              <a:latin typeface="Arial" pitchFamily="34" charset="0"/>
              <a:cs typeface="Arial" pitchFamily="34" charset="0"/>
            </a:endParaRPr>
          </a:p>
        </p:txBody>
      </p:sp>
      <p:sp>
        <p:nvSpPr>
          <p:cNvPr id="2064" name="Rectangle 16"/>
          <p:cNvSpPr>
            <a:spLocks noChangeArrowheads="1"/>
          </p:cNvSpPr>
          <p:nvPr/>
        </p:nvSpPr>
        <p:spPr bwMode="auto">
          <a:xfrm>
            <a:off x="0" y="668190"/>
            <a:ext cx="246243" cy="492420"/>
          </a:xfrm>
          <a:prstGeom prst="rect">
            <a:avLst/>
          </a:prstGeom>
          <a:noFill/>
          <a:ln w="9525">
            <a:noFill/>
            <a:miter lim="800000"/>
            <a:headEnd/>
            <a:tailEnd/>
          </a:ln>
          <a:effectLst/>
        </p:spPr>
        <p:txBody>
          <a:bodyPr vert="horz" wrap="none" lIns="121899" tIns="60949" rIns="121899" bIns="60949" numCol="1" anchor="ctr" anchorCtr="0" compatLnSpc="1">
            <a:prstTxWarp prst="textNoShape">
              <a:avLst/>
            </a:prstTxWarp>
            <a:spAutoFit/>
          </a:bodyPr>
          <a:lstStyle/>
          <a:p>
            <a:pPr defTabSz="1218987" fontAlgn="base">
              <a:spcBef>
                <a:spcPct val="0"/>
              </a:spcBef>
              <a:spcAft>
                <a:spcPct val="0"/>
              </a:spcAft>
            </a:pPr>
            <a:endParaRPr lang="en-US" sz="2400">
              <a:latin typeface="Arial" pitchFamily="34" charset="0"/>
              <a:cs typeface="Arial" pitchFamily="34" charset="0"/>
            </a:endParaRPr>
          </a:p>
        </p:txBody>
      </p:sp>
      <p:sp>
        <p:nvSpPr>
          <p:cNvPr id="67586" name="Rectangle 2"/>
          <p:cNvSpPr>
            <a:spLocks noChangeArrowheads="1"/>
          </p:cNvSpPr>
          <p:nvPr/>
        </p:nvSpPr>
        <p:spPr bwMode="auto">
          <a:xfrm>
            <a:off x="0" y="-200043"/>
            <a:ext cx="246243" cy="400087"/>
          </a:xfrm>
          <a:prstGeom prst="rect">
            <a:avLst/>
          </a:prstGeom>
          <a:noFill/>
          <a:ln w="9525">
            <a:noFill/>
            <a:miter lim="800000"/>
            <a:headEnd/>
            <a:tailEnd/>
          </a:ln>
          <a:effectLst/>
        </p:spPr>
        <p:txBody>
          <a:bodyPr vert="horz" wrap="none" lIns="121899" tIns="60949" rIns="121899" bIns="60949" numCol="1" anchor="ctr" anchorCtr="0" compatLnSpc="1">
            <a:prstTxWarp prst="textNoShape">
              <a:avLst/>
            </a:prstTxWarp>
            <a:spAutoFit/>
          </a:bodyPr>
          <a:lstStyle/>
          <a:p>
            <a:endParaRPr lang="en-US"/>
          </a:p>
        </p:txBody>
      </p:sp>
      <p:sp>
        <p:nvSpPr>
          <p:cNvPr id="18" name="TextBox 17"/>
          <p:cNvSpPr txBox="1"/>
          <p:nvPr/>
        </p:nvSpPr>
        <p:spPr>
          <a:xfrm>
            <a:off x="246243" y="1779735"/>
            <a:ext cx="5593388" cy="2708412"/>
          </a:xfrm>
          <a:prstGeom prst="rect">
            <a:avLst/>
          </a:prstGeom>
          <a:noFill/>
        </p:spPr>
        <p:txBody>
          <a:bodyPr wrap="square" lIns="121899" tIns="60949" rIns="121899" bIns="60949" rtlCol="0">
            <a:spAutoFit/>
          </a:bodyPr>
          <a:lstStyle/>
          <a:p>
            <a:r>
              <a:rPr lang="en-US" sz="2800" dirty="0" smtClean="0"/>
              <a:t>RIO_BUF descriptors are used to carve up the large RIOBUFFER which is ‘locked down’</a:t>
            </a:r>
          </a:p>
          <a:p>
            <a:endParaRPr lang="en-US" sz="2800" dirty="0" smtClean="0"/>
          </a:p>
          <a:p>
            <a:r>
              <a:rPr lang="en-US" sz="2800" dirty="0" err="1" smtClean="0"/>
              <a:t>RIOSend</a:t>
            </a:r>
            <a:r>
              <a:rPr lang="en-US" sz="2800" dirty="0" smtClean="0"/>
              <a:t>/</a:t>
            </a:r>
            <a:r>
              <a:rPr lang="en-US" sz="2800" dirty="0" err="1" smtClean="0"/>
              <a:t>RIOReceive</a:t>
            </a:r>
            <a:r>
              <a:rPr lang="en-US" sz="2800" dirty="0" smtClean="0"/>
              <a:t> calls use RIO_BUF descriptors to perform I/O</a:t>
            </a:r>
            <a:endParaRPr lang="en-US" sz="2800" dirty="0"/>
          </a:p>
        </p:txBody>
      </p:sp>
      <p:sp>
        <p:nvSpPr>
          <p:cNvPr id="13" name="Parallelogram 12"/>
          <p:cNvSpPr/>
          <p:nvPr/>
        </p:nvSpPr>
        <p:spPr>
          <a:xfrm rot="16200000">
            <a:off x="8937766" y="3328994"/>
            <a:ext cx="4319771" cy="1221254"/>
          </a:xfrm>
          <a:prstGeom prst="parallelogram">
            <a:avLst/>
          </a:prstGeom>
          <a:solidFill>
            <a:srgbClr val="B0D68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a:gradFill>
                <a:gsLst>
                  <a:gs pos="0">
                    <a:schemeClr val="bg1"/>
                  </a:gs>
                  <a:gs pos="100000">
                    <a:schemeClr val="bg1"/>
                  </a:gs>
                </a:gsLst>
                <a:lin ang="5400000" scaled="0"/>
              </a:gradFill>
            </a:endParaRPr>
          </a:p>
        </p:txBody>
      </p:sp>
      <p:sp>
        <p:nvSpPr>
          <p:cNvPr id="2" name="Rectangle 1"/>
          <p:cNvSpPr/>
          <p:nvPr/>
        </p:nvSpPr>
        <p:spPr>
          <a:xfrm>
            <a:off x="10217827" y="380230"/>
            <a:ext cx="1759648" cy="1384995"/>
          </a:xfrm>
          <a:prstGeom prst="rect">
            <a:avLst/>
          </a:prstGeom>
        </p:spPr>
        <p:txBody>
          <a:bodyPr wrap="none">
            <a:spAutoFit/>
          </a:bodyPr>
          <a:lstStyle/>
          <a:p>
            <a:pPr algn="ctr"/>
            <a:r>
              <a:rPr lang="en-US" sz="2800" dirty="0" smtClean="0"/>
              <a:t>RIO Buffer</a:t>
            </a:r>
          </a:p>
          <a:p>
            <a:pPr algn="ctr"/>
            <a:r>
              <a:rPr lang="en-US" sz="2800" dirty="0" smtClean="0"/>
              <a:t>Registered</a:t>
            </a:r>
          </a:p>
          <a:p>
            <a:pPr algn="ctr"/>
            <a:r>
              <a:rPr lang="en-US" sz="2800" dirty="0" smtClean="0"/>
              <a:t>Memory</a:t>
            </a:r>
            <a:endParaRPr lang="en-US" sz="2800" dirty="0"/>
          </a:p>
        </p:txBody>
      </p:sp>
      <p:sp>
        <p:nvSpPr>
          <p:cNvPr id="15" name="Rectangle 14"/>
          <p:cNvSpPr/>
          <p:nvPr/>
        </p:nvSpPr>
        <p:spPr>
          <a:xfrm>
            <a:off x="6305550" y="746297"/>
            <a:ext cx="1869744" cy="954107"/>
          </a:xfrm>
          <a:prstGeom prst="rect">
            <a:avLst/>
          </a:prstGeom>
        </p:spPr>
        <p:txBody>
          <a:bodyPr wrap="none">
            <a:spAutoFit/>
          </a:bodyPr>
          <a:lstStyle/>
          <a:p>
            <a:pPr algn="ctr"/>
            <a:r>
              <a:rPr lang="en-US" sz="2800" dirty="0" err="1" smtClean="0"/>
              <a:t>RIO_Buf</a:t>
            </a:r>
            <a:endParaRPr lang="en-US" sz="2800" dirty="0" smtClean="0"/>
          </a:p>
          <a:p>
            <a:pPr algn="ctr"/>
            <a:r>
              <a:rPr lang="en-US" sz="2800" dirty="0" smtClean="0"/>
              <a:t>Descriptors</a:t>
            </a:r>
            <a:endParaRPr lang="en-US" sz="2800" dirty="0"/>
          </a:p>
        </p:txBody>
      </p:sp>
      <p:sp>
        <p:nvSpPr>
          <p:cNvPr id="21" name="Parallelogram 20"/>
          <p:cNvSpPr/>
          <p:nvPr/>
        </p:nvSpPr>
        <p:spPr>
          <a:xfrm rot="16200000">
            <a:off x="10785169" y="1912529"/>
            <a:ext cx="624968" cy="1221256"/>
          </a:xfrm>
          <a:prstGeom prst="parallelogram">
            <a:avLst>
              <a:gd name="adj" fmla="val 5273"/>
            </a:avLst>
          </a:prstGeom>
          <a:solidFill>
            <a:schemeClr val="accent1"/>
          </a:solidFill>
          <a:ln w="19050"/>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p>
        </p:txBody>
      </p:sp>
      <p:sp>
        <p:nvSpPr>
          <p:cNvPr id="22" name="Parallelogram 21"/>
          <p:cNvSpPr/>
          <p:nvPr/>
        </p:nvSpPr>
        <p:spPr>
          <a:xfrm rot="16200000">
            <a:off x="10785169" y="2504448"/>
            <a:ext cx="624968" cy="1221256"/>
          </a:xfrm>
          <a:prstGeom prst="parallelogram">
            <a:avLst>
              <a:gd name="adj" fmla="val 5273"/>
            </a:avLst>
          </a:prstGeom>
          <a:solidFill>
            <a:schemeClr val="accent1"/>
          </a:solidFill>
          <a:ln w="19050"/>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p>
        </p:txBody>
      </p:sp>
      <p:sp>
        <p:nvSpPr>
          <p:cNvPr id="23" name="Parallelogram 22"/>
          <p:cNvSpPr/>
          <p:nvPr/>
        </p:nvSpPr>
        <p:spPr>
          <a:xfrm rot="16200000">
            <a:off x="10785167" y="3910955"/>
            <a:ext cx="624968" cy="1221256"/>
          </a:xfrm>
          <a:prstGeom prst="parallelogram">
            <a:avLst>
              <a:gd name="adj" fmla="val 5273"/>
            </a:avLst>
          </a:prstGeom>
          <a:solidFill>
            <a:schemeClr val="accent1"/>
          </a:solidFill>
          <a:ln w="19050"/>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p>
        </p:txBody>
      </p:sp>
      <p:cxnSp>
        <p:nvCxnSpPr>
          <p:cNvPr id="4" name="Straight Arrow Connector 3"/>
          <p:cNvCxnSpPr/>
          <p:nvPr/>
        </p:nvCxnSpPr>
        <p:spPr>
          <a:xfrm>
            <a:off x="8248650" y="2243267"/>
            <a:ext cx="2238373" cy="27989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V="1">
            <a:off x="8248652" y="3148405"/>
            <a:ext cx="2238373" cy="275962"/>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stCxn id="3" idx="3"/>
          </p:cNvCxnSpPr>
          <p:nvPr/>
        </p:nvCxnSpPr>
        <p:spPr>
          <a:xfrm flipV="1">
            <a:off x="8248650" y="4558107"/>
            <a:ext cx="2238373" cy="52202"/>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25" name="Rectangle 24"/>
          <p:cNvSpPr/>
          <p:nvPr/>
        </p:nvSpPr>
        <p:spPr>
          <a:xfrm>
            <a:off x="6305550" y="4173807"/>
            <a:ext cx="1943100" cy="419100"/>
          </a:xfrm>
          <a:prstGeom prst="rect">
            <a:avLst/>
          </a:prstGeom>
          <a:solidFill>
            <a:srgbClr val="65BC46"/>
          </a:solidFill>
          <a:ln>
            <a:noFill/>
          </a:ln>
          <a:effectLst/>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pPr algn="ctr"/>
            <a:r>
              <a:rPr lang="en-US" sz="1900" dirty="0" smtClean="0">
                <a:solidFill>
                  <a:schemeClr val="bg1"/>
                </a:solidFill>
                <a:latin typeface="Segoe UI Semibold" pitchFamily="34" charset="0"/>
              </a:rPr>
              <a:t>Offset</a:t>
            </a:r>
            <a:endParaRPr lang="en-US" sz="1900" dirty="0">
              <a:solidFill>
                <a:schemeClr val="bg1"/>
              </a:solidFill>
              <a:latin typeface="Segoe UI Semibold" pitchFamily="34" charset="0"/>
            </a:endParaRPr>
          </a:p>
        </p:txBody>
      </p:sp>
      <p:sp>
        <p:nvSpPr>
          <p:cNvPr id="3" name="Rectangle 2"/>
          <p:cNvSpPr/>
          <p:nvPr/>
        </p:nvSpPr>
        <p:spPr bwMode="auto">
          <a:xfrm>
            <a:off x="6305550" y="4173807"/>
            <a:ext cx="1943100" cy="873003"/>
          </a:xfrm>
          <a:prstGeom prst="rect">
            <a:avLst/>
          </a:prstGeom>
          <a:noFill/>
          <a:ln w="38100">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sp>
        <p:nvSpPr>
          <p:cNvPr id="29" name="Rectangle 28"/>
          <p:cNvSpPr/>
          <p:nvPr/>
        </p:nvSpPr>
        <p:spPr>
          <a:xfrm>
            <a:off x="6305550" y="3444961"/>
            <a:ext cx="1943100" cy="419100"/>
          </a:xfrm>
          <a:prstGeom prst="rect">
            <a:avLst/>
          </a:prstGeom>
          <a:solidFill>
            <a:srgbClr val="65BC46"/>
          </a:solidFill>
          <a:ln>
            <a:noFill/>
          </a:ln>
          <a:effectLst/>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pPr algn="ctr"/>
            <a:r>
              <a:rPr lang="en-US" sz="1900" dirty="0" smtClean="0">
                <a:solidFill>
                  <a:schemeClr val="bg1"/>
                </a:solidFill>
                <a:latin typeface="Segoe UI Semibold" pitchFamily="34" charset="0"/>
              </a:rPr>
              <a:t>Length</a:t>
            </a:r>
            <a:endParaRPr lang="en-US" sz="1900" dirty="0">
              <a:solidFill>
                <a:schemeClr val="bg1"/>
              </a:solidFill>
              <a:latin typeface="Segoe UI Semibold" pitchFamily="34" charset="0"/>
            </a:endParaRPr>
          </a:p>
        </p:txBody>
      </p:sp>
      <p:sp>
        <p:nvSpPr>
          <p:cNvPr id="30" name="Rectangle 29"/>
          <p:cNvSpPr/>
          <p:nvPr/>
        </p:nvSpPr>
        <p:spPr>
          <a:xfrm>
            <a:off x="6305550" y="2991058"/>
            <a:ext cx="1943100" cy="419100"/>
          </a:xfrm>
          <a:prstGeom prst="rect">
            <a:avLst/>
          </a:prstGeom>
          <a:solidFill>
            <a:srgbClr val="65BC46"/>
          </a:solidFill>
          <a:ln>
            <a:noFill/>
          </a:ln>
          <a:effectLst/>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pPr algn="ctr"/>
            <a:r>
              <a:rPr lang="en-US" sz="1900" dirty="0" smtClean="0">
                <a:solidFill>
                  <a:schemeClr val="bg1"/>
                </a:solidFill>
                <a:latin typeface="Segoe UI Semibold" pitchFamily="34" charset="0"/>
              </a:rPr>
              <a:t>Offset</a:t>
            </a:r>
            <a:endParaRPr lang="en-US" sz="1900" dirty="0">
              <a:solidFill>
                <a:schemeClr val="bg1"/>
              </a:solidFill>
              <a:latin typeface="Segoe UI Semibold" pitchFamily="34" charset="0"/>
            </a:endParaRPr>
          </a:p>
        </p:txBody>
      </p:sp>
      <p:sp>
        <p:nvSpPr>
          <p:cNvPr id="31" name="Rectangle 30"/>
          <p:cNvSpPr/>
          <p:nvPr/>
        </p:nvSpPr>
        <p:spPr bwMode="auto">
          <a:xfrm>
            <a:off x="6305550" y="2991058"/>
            <a:ext cx="1943100" cy="873003"/>
          </a:xfrm>
          <a:prstGeom prst="rect">
            <a:avLst/>
          </a:prstGeom>
          <a:noFill/>
          <a:ln w="38100">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sp>
        <p:nvSpPr>
          <p:cNvPr id="32" name="Rectangle 31"/>
          <p:cNvSpPr/>
          <p:nvPr/>
        </p:nvSpPr>
        <p:spPr>
          <a:xfrm>
            <a:off x="6305550" y="2228074"/>
            <a:ext cx="1943100" cy="419100"/>
          </a:xfrm>
          <a:prstGeom prst="rect">
            <a:avLst/>
          </a:prstGeom>
          <a:solidFill>
            <a:srgbClr val="65BC46"/>
          </a:solidFill>
          <a:ln>
            <a:noFill/>
          </a:ln>
          <a:effectLst/>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pPr algn="ctr"/>
            <a:r>
              <a:rPr lang="en-US" sz="1900" dirty="0" smtClean="0">
                <a:solidFill>
                  <a:schemeClr val="bg1"/>
                </a:solidFill>
                <a:latin typeface="Segoe UI Semibold" pitchFamily="34" charset="0"/>
              </a:rPr>
              <a:t>Length</a:t>
            </a:r>
            <a:endParaRPr lang="en-US" sz="1900" dirty="0">
              <a:solidFill>
                <a:schemeClr val="bg1"/>
              </a:solidFill>
              <a:latin typeface="Segoe UI Semibold" pitchFamily="34" charset="0"/>
            </a:endParaRPr>
          </a:p>
        </p:txBody>
      </p:sp>
      <p:sp>
        <p:nvSpPr>
          <p:cNvPr id="33" name="Rectangle 32"/>
          <p:cNvSpPr/>
          <p:nvPr/>
        </p:nvSpPr>
        <p:spPr>
          <a:xfrm>
            <a:off x="6305550" y="1774171"/>
            <a:ext cx="1943100" cy="419100"/>
          </a:xfrm>
          <a:prstGeom prst="rect">
            <a:avLst/>
          </a:prstGeom>
          <a:solidFill>
            <a:srgbClr val="65BC46"/>
          </a:solidFill>
          <a:ln>
            <a:noFill/>
          </a:ln>
          <a:effectLst/>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pPr algn="ctr"/>
            <a:r>
              <a:rPr lang="en-US" sz="1900" dirty="0" smtClean="0">
                <a:solidFill>
                  <a:schemeClr val="bg1"/>
                </a:solidFill>
                <a:latin typeface="Segoe UI Semibold" pitchFamily="34" charset="0"/>
              </a:rPr>
              <a:t>Offset</a:t>
            </a:r>
            <a:endParaRPr lang="en-US" sz="1900" dirty="0">
              <a:solidFill>
                <a:schemeClr val="bg1"/>
              </a:solidFill>
              <a:latin typeface="Segoe UI Semibold" pitchFamily="34" charset="0"/>
            </a:endParaRPr>
          </a:p>
        </p:txBody>
      </p:sp>
      <p:sp>
        <p:nvSpPr>
          <p:cNvPr id="34" name="Rectangle 33"/>
          <p:cNvSpPr/>
          <p:nvPr/>
        </p:nvSpPr>
        <p:spPr bwMode="auto">
          <a:xfrm>
            <a:off x="6305550" y="1774171"/>
            <a:ext cx="1943100" cy="873003"/>
          </a:xfrm>
          <a:prstGeom prst="rect">
            <a:avLst/>
          </a:prstGeom>
          <a:noFill/>
          <a:ln w="38100">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spTree>
    <p:extLst>
      <p:ext uri="{BB962C8B-B14F-4D97-AF65-F5344CB8AC3E}">
        <p14:creationId xmlns:p14="http://schemas.microsoft.com/office/powerpoint/2010/main" val="52759880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Rectangle 75"/>
          <p:cNvSpPr/>
          <p:nvPr/>
        </p:nvSpPr>
        <p:spPr>
          <a:xfrm>
            <a:off x="6353504" y="4367027"/>
            <a:ext cx="5715222" cy="1811521"/>
          </a:xfrm>
          <a:prstGeom prst="rect">
            <a:avLst/>
          </a:prstGeom>
          <a:solidFill>
            <a:srgbClr val="65BC46"/>
          </a:solidFill>
          <a:ln>
            <a:noFill/>
          </a:ln>
          <a:effectLst/>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pPr algn="ctr"/>
            <a:endParaRPr lang="en-US" sz="1900" dirty="0">
              <a:solidFill>
                <a:schemeClr val="bg1"/>
              </a:solidFill>
              <a:latin typeface="Segoe UI Semibold" pitchFamily="34" charset="0"/>
            </a:endParaRPr>
          </a:p>
        </p:txBody>
      </p:sp>
      <p:sp>
        <p:nvSpPr>
          <p:cNvPr id="77" name="Rectangle 76"/>
          <p:cNvSpPr/>
          <p:nvPr/>
        </p:nvSpPr>
        <p:spPr>
          <a:xfrm>
            <a:off x="6348204" y="2337732"/>
            <a:ext cx="5720521" cy="1811521"/>
          </a:xfrm>
          <a:prstGeom prst="rect">
            <a:avLst/>
          </a:prstGeom>
          <a:solidFill>
            <a:srgbClr val="65BC46"/>
          </a:solidFill>
          <a:ln>
            <a:noFill/>
          </a:ln>
          <a:effectLst/>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pPr algn="ctr"/>
            <a:endParaRPr lang="en-US" sz="1900" dirty="0">
              <a:solidFill>
                <a:schemeClr val="bg1"/>
              </a:solidFill>
              <a:latin typeface="Segoe UI Semibold" pitchFamily="34" charset="0"/>
            </a:endParaRPr>
          </a:p>
        </p:txBody>
      </p:sp>
      <p:sp>
        <p:nvSpPr>
          <p:cNvPr id="78" name="Rectangle 77"/>
          <p:cNvSpPr/>
          <p:nvPr/>
        </p:nvSpPr>
        <p:spPr>
          <a:xfrm>
            <a:off x="6591285" y="2499979"/>
            <a:ext cx="695049" cy="369332"/>
          </a:xfrm>
          <a:prstGeom prst="rect">
            <a:avLst/>
          </a:prstGeom>
        </p:spPr>
        <p:txBody>
          <a:bodyPr wrap="square">
            <a:spAutoFit/>
          </a:bodyPr>
          <a:lstStyle/>
          <a:p>
            <a:pPr algn="ctr"/>
            <a:r>
              <a:rPr lang="en-US" dirty="0" smtClean="0">
                <a:solidFill>
                  <a:schemeClr val="bg1"/>
                </a:solidFill>
                <a:latin typeface="Segoe UI Semibold" pitchFamily="34" charset="0"/>
              </a:rPr>
              <a:t>App</a:t>
            </a:r>
            <a:endParaRPr lang="en-US" dirty="0">
              <a:solidFill>
                <a:schemeClr val="bg1"/>
              </a:solidFill>
              <a:latin typeface="Segoe UI Semibold" pitchFamily="34" charset="0"/>
            </a:endParaRPr>
          </a:p>
        </p:txBody>
      </p:sp>
      <p:sp>
        <p:nvSpPr>
          <p:cNvPr id="79" name="Rectangle 78"/>
          <p:cNvSpPr/>
          <p:nvPr/>
        </p:nvSpPr>
        <p:spPr>
          <a:xfrm>
            <a:off x="6483826" y="4391678"/>
            <a:ext cx="989266" cy="646331"/>
          </a:xfrm>
          <a:prstGeom prst="rect">
            <a:avLst/>
          </a:prstGeom>
        </p:spPr>
        <p:txBody>
          <a:bodyPr wrap="square">
            <a:spAutoFit/>
          </a:bodyPr>
          <a:lstStyle/>
          <a:p>
            <a:pPr algn="ctr"/>
            <a:r>
              <a:rPr lang="en-US" dirty="0" smtClean="0">
                <a:solidFill>
                  <a:schemeClr val="bg1"/>
                </a:solidFill>
                <a:latin typeface="Segoe UI Semibold" pitchFamily="34" charset="0"/>
              </a:rPr>
              <a:t>Socket</a:t>
            </a:r>
          </a:p>
          <a:p>
            <a:pPr algn="ctr"/>
            <a:r>
              <a:rPr lang="en-US" dirty="0" smtClean="0">
                <a:solidFill>
                  <a:schemeClr val="bg1"/>
                </a:solidFill>
                <a:latin typeface="Segoe UI Semibold" pitchFamily="34" charset="0"/>
              </a:rPr>
              <a:t>DLLs</a:t>
            </a:r>
            <a:endParaRPr lang="en-US" dirty="0">
              <a:solidFill>
                <a:schemeClr val="bg1"/>
              </a:solidFill>
              <a:latin typeface="Segoe UI Semibold" pitchFamily="34" charset="0"/>
            </a:endParaRPr>
          </a:p>
        </p:txBody>
      </p:sp>
      <p:sp>
        <p:nvSpPr>
          <p:cNvPr id="80" name="Rectangle 79"/>
          <p:cNvSpPr/>
          <p:nvPr/>
        </p:nvSpPr>
        <p:spPr>
          <a:xfrm>
            <a:off x="8631913" y="3555371"/>
            <a:ext cx="2148321" cy="905761"/>
          </a:xfrm>
          <a:prstGeom prst="rect">
            <a:avLst/>
          </a:prstGeom>
          <a:solidFill>
            <a:schemeClr val="accent1">
              <a:lumMod val="20000"/>
              <a:lumOff val="80000"/>
            </a:schemeClr>
          </a:solidFill>
          <a:ln>
            <a:noFill/>
          </a:ln>
          <a:effectLst/>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pPr algn="ctr"/>
            <a:endParaRPr lang="en-US" sz="1900" dirty="0">
              <a:solidFill>
                <a:schemeClr val="bg1"/>
              </a:solidFill>
              <a:latin typeface="Segoe UI Semibold" pitchFamily="34" charset="0"/>
            </a:endParaRPr>
          </a:p>
        </p:txBody>
      </p:sp>
      <p:sp>
        <p:nvSpPr>
          <p:cNvPr id="81" name="Rectangle 80"/>
          <p:cNvSpPr/>
          <p:nvPr/>
        </p:nvSpPr>
        <p:spPr>
          <a:xfrm>
            <a:off x="8602445" y="3643390"/>
            <a:ext cx="989267" cy="369332"/>
          </a:xfrm>
          <a:prstGeom prst="rect">
            <a:avLst/>
          </a:prstGeom>
        </p:spPr>
        <p:txBody>
          <a:bodyPr wrap="square">
            <a:spAutoFit/>
          </a:bodyPr>
          <a:lstStyle/>
          <a:p>
            <a:pPr algn="ctr"/>
            <a:r>
              <a:rPr lang="en-US" dirty="0" smtClean="0">
                <a:solidFill>
                  <a:schemeClr val="bg1"/>
                </a:solidFill>
                <a:latin typeface="Segoe UI Semibold" pitchFamily="34" charset="0"/>
              </a:rPr>
              <a:t>Socket</a:t>
            </a:r>
            <a:endParaRPr lang="en-US" dirty="0">
              <a:solidFill>
                <a:schemeClr val="bg1"/>
              </a:solidFill>
              <a:latin typeface="Segoe UI Semibold" pitchFamily="34" charset="0"/>
            </a:endParaRPr>
          </a:p>
        </p:txBody>
      </p:sp>
      <p:sp>
        <p:nvSpPr>
          <p:cNvPr id="68" name="Rectangle 67"/>
          <p:cNvSpPr/>
          <p:nvPr/>
        </p:nvSpPr>
        <p:spPr>
          <a:xfrm>
            <a:off x="127841" y="4372246"/>
            <a:ext cx="5090545" cy="1811521"/>
          </a:xfrm>
          <a:prstGeom prst="rect">
            <a:avLst/>
          </a:prstGeom>
          <a:solidFill>
            <a:srgbClr val="65BC46"/>
          </a:solidFill>
          <a:ln>
            <a:noFill/>
          </a:ln>
          <a:effectLst/>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pPr algn="ctr"/>
            <a:endParaRPr lang="en-US" sz="1900" dirty="0">
              <a:solidFill>
                <a:schemeClr val="bg1"/>
              </a:solidFill>
              <a:latin typeface="Segoe UI Semibold" pitchFamily="34" charset="0"/>
            </a:endParaRPr>
          </a:p>
        </p:txBody>
      </p:sp>
      <p:sp>
        <p:nvSpPr>
          <p:cNvPr id="14" name="Text Placeholder 13"/>
          <p:cNvSpPr>
            <a:spLocks noGrp="1"/>
          </p:cNvSpPr>
          <p:nvPr>
            <p:ph type="body" sz="quarter" idx="13"/>
          </p:nvPr>
        </p:nvSpPr>
        <p:spPr/>
        <p:txBody>
          <a:bodyPr/>
          <a:lstStyle/>
          <a:p>
            <a:r>
              <a:rPr lang="en-US" dirty="0" smtClean="0"/>
              <a:t> </a:t>
            </a:r>
            <a:endParaRPr lang="en-US" dirty="0"/>
          </a:p>
        </p:txBody>
      </p:sp>
      <p:sp>
        <p:nvSpPr>
          <p:cNvPr id="12" name="Title 11"/>
          <p:cNvSpPr>
            <a:spLocks noGrp="1"/>
          </p:cNvSpPr>
          <p:nvPr>
            <p:ph type="title"/>
          </p:nvPr>
        </p:nvSpPr>
        <p:spPr>
          <a:xfrm>
            <a:off x="481736" y="249237"/>
            <a:ext cx="11031626" cy="609398"/>
          </a:xfrm>
        </p:spPr>
        <p:txBody>
          <a:bodyPr/>
          <a:lstStyle/>
          <a:p>
            <a:r>
              <a:rPr lang="en-US" dirty="0" smtClean="0"/>
              <a:t>RIO Request and Completion Queues</a:t>
            </a:r>
            <a:endParaRPr lang="en-US" dirty="0"/>
          </a:p>
        </p:txBody>
      </p:sp>
      <p:sp>
        <p:nvSpPr>
          <p:cNvPr id="132098" name="Rectangle 2"/>
          <p:cNvSpPr>
            <a:spLocks noChangeArrowheads="1"/>
          </p:cNvSpPr>
          <p:nvPr/>
        </p:nvSpPr>
        <p:spPr bwMode="auto">
          <a:xfrm>
            <a:off x="0" y="-200043"/>
            <a:ext cx="246243" cy="400087"/>
          </a:xfrm>
          <a:prstGeom prst="rect">
            <a:avLst/>
          </a:prstGeom>
          <a:noFill/>
          <a:ln w="9525">
            <a:noFill/>
            <a:miter lim="800000"/>
            <a:headEnd/>
            <a:tailEnd/>
          </a:ln>
          <a:effectLst/>
        </p:spPr>
        <p:txBody>
          <a:bodyPr vert="horz" wrap="none" lIns="121899" tIns="60949" rIns="121899" bIns="60949" numCol="1" anchor="ctr" anchorCtr="0" compatLnSpc="1">
            <a:prstTxWarp prst="textNoShape">
              <a:avLst/>
            </a:prstTxWarp>
            <a:spAutoFit/>
          </a:bodyPr>
          <a:lstStyle/>
          <a:p>
            <a:endParaRPr lang="en-US"/>
          </a:p>
        </p:txBody>
      </p:sp>
      <p:sp>
        <p:nvSpPr>
          <p:cNvPr id="132100" name="Rectangle 4"/>
          <p:cNvSpPr>
            <a:spLocks noChangeArrowheads="1"/>
          </p:cNvSpPr>
          <p:nvPr/>
        </p:nvSpPr>
        <p:spPr bwMode="auto">
          <a:xfrm>
            <a:off x="0" y="-200043"/>
            <a:ext cx="246243" cy="400087"/>
          </a:xfrm>
          <a:prstGeom prst="rect">
            <a:avLst/>
          </a:prstGeom>
          <a:noFill/>
          <a:ln w="9525">
            <a:noFill/>
            <a:miter lim="800000"/>
            <a:headEnd/>
            <a:tailEnd/>
          </a:ln>
          <a:effectLst/>
        </p:spPr>
        <p:txBody>
          <a:bodyPr vert="horz" wrap="none" lIns="121899" tIns="60949" rIns="121899" bIns="60949" numCol="1" anchor="ctr" anchorCtr="0" compatLnSpc="1">
            <a:prstTxWarp prst="textNoShape">
              <a:avLst/>
            </a:prstTxWarp>
            <a:spAutoFit/>
          </a:bodyPr>
          <a:lstStyle/>
          <a:p>
            <a:endParaRPr lang="en-US"/>
          </a:p>
        </p:txBody>
      </p:sp>
      <p:sp>
        <p:nvSpPr>
          <p:cNvPr id="19" name="TextBox 18"/>
          <p:cNvSpPr txBox="1"/>
          <p:nvPr/>
        </p:nvSpPr>
        <p:spPr>
          <a:xfrm>
            <a:off x="419774" y="1130169"/>
            <a:ext cx="4719782" cy="1231084"/>
          </a:xfrm>
          <a:prstGeom prst="rect">
            <a:avLst/>
          </a:prstGeom>
          <a:noFill/>
        </p:spPr>
        <p:txBody>
          <a:bodyPr wrap="square" lIns="121899" tIns="60949" rIns="121899" bIns="60949" rtlCol="0">
            <a:spAutoFit/>
          </a:bodyPr>
          <a:lstStyle/>
          <a:p>
            <a:r>
              <a:rPr lang="en-US" sz="2400" dirty="0" smtClean="0"/>
              <a:t>Each RIO socket has dedicated request queue, and a completion queue</a:t>
            </a:r>
            <a:endParaRPr lang="en-US" sz="2400" dirty="0"/>
          </a:p>
        </p:txBody>
      </p:sp>
      <p:sp>
        <p:nvSpPr>
          <p:cNvPr id="6" name="Rectangle 5"/>
          <p:cNvSpPr/>
          <p:nvPr/>
        </p:nvSpPr>
        <p:spPr>
          <a:xfrm>
            <a:off x="786435" y="5032326"/>
            <a:ext cx="1196377" cy="646331"/>
          </a:xfrm>
          <a:prstGeom prst="rect">
            <a:avLst/>
          </a:prstGeom>
        </p:spPr>
        <p:txBody>
          <a:bodyPr wrap="square">
            <a:spAutoFit/>
          </a:bodyPr>
          <a:lstStyle/>
          <a:p>
            <a:r>
              <a:rPr lang="en-US" b="1" dirty="0" smtClean="0"/>
              <a:t>Request Queue</a:t>
            </a:r>
            <a:endParaRPr lang="en-US" b="1" dirty="0"/>
          </a:p>
        </p:txBody>
      </p:sp>
      <p:grpSp>
        <p:nvGrpSpPr>
          <p:cNvPr id="9" name="Group 8"/>
          <p:cNvGrpSpPr/>
          <p:nvPr/>
        </p:nvGrpSpPr>
        <p:grpSpPr>
          <a:xfrm rot="5400000">
            <a:off x="1629434" y="4919071"/>
            <a:ext cx="1408030" cy="701274"/>
            <a:chOff x="5190698" y="3196240"/>
            <a:chExt cx="1185402" cy="572367"/>
          </a:xfrm>
        </p:grpSpPr>
        <p:cxnSp>
          <p:nvCxnSpPr>
            <p:cNvPr id="10" name="Straight Connector 9"/>
            <p:cNvCxnSpPr/>
            <p:nvPr/>
          </p:nvCxnSpPr>
          <p:spPr>
            <a:xfrm>
              <a:off x="5190698" y="3762384"/>
              <a:ext cx="1180214"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5195886" y="3202658"/>
              <a:ext cx="1180214"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6369420" y="3196240"/>
              <a:ext cx="0" cy="572367"/>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6229316" y="3337485"/>
              <a:ext cx="0" cy="301169"/>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6095338" y="3337485"/>
              <a:ext cx="0" cy="301169"/>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5954661" y="3337485"/>
              <a:ext cx="0" cy="301169"/>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5813984" y="3337485"/>
              <a:ext cx="0" cy="301169"/>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4" name="Rectangle 23"/>
          <p:cNvSpPr/>
          <p:nvPr/>
        </p:nvSpPr>
        <p:spPr>
          <a:xfrm>
            <a:off x="3675774" y="5032326"/>
            <a:ext cx="1335044" cy="646331"/>
          </a:xfrm>
          <a:prstGeom prst="rect">
            <a:avLst/>
          </a:prstGeom>
        </p:spPr>
        <p:txBody>
          <a:bodyPr wrap="square">
            <a:spAutoFit/>
          </a:bodyPr>
          <a:lstStyle/>
          <a:p>
            <a:r>
              <a:rPr lang="en-US" b="1" dirty="0" smtClean="0"/>
              <a:t>Completion Queue (CQ)</a:t>
            </a:r>
            <a:endParaRPr lang="en-US" b="1" dirty="0"/>
          </a:p>
        </p:txBody>
      </p:sp>
      <p:grpSp>
        <p:nvGrpSpPr>
          <p:cNvPr id="25" name="Group 24"/>
          <p:cNvGrpSpPr/>
          <p:nvPr/>
        </p:nvGrpSpPr>
        <p:grpSpPr>
          <a:xfrm rot="16200000">
            <a:off x="2611898" y="4919071"/>
            <a:ext cx="1408030" cy="701274"/>
            <a:chOff x="5190698" y="3196240"/>
            <a:chExt cx="1185402" cy="572367"/>
          </a:xfrm>
        </p:grpSpPr>
        <p:cxnSp>
          <p:nvCxnSpPr>
            <p:cNvPr id="26" name="Straight Connector 25"/>
            <p:cNvCxnSpPr/>
            <p:nvPr/>
          </p:nvCxnSpPr>
          <p:spPr>
            <a:xfrm>
              <a:off x="5190698" y="3762384"/>
              <a:ext cx="1180214"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5195886" y="3202658"/>
              <a:ext cx="1180214"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6369420" y="3196240"/>
              <a:ext cx="0" cy="572367"/>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6229316" y="3337485"/>
              <a:ext cx="0" cy="301169"/>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6095338" y="3337485"/>
              <a:ext cx="0" cy="301169"/>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5954661" y="3337485"/>
              <a:ext cx="0" cy="301169"/>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5813984" y="3337485"/>
              <a:ext cx="0" cy="301169"/>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7" name="Rectangle 6"/>
          <p:cNvSpPr/>
          <p:nvPr/>
        </p:nvSpPr>
        <p:spPr>
          <a:xfrm>
            <a:off x="5360660" y="1592759"/>
            <a:ext cx="962123" cy="769441"/>
          </a:xfrm>
          <a:prstGeom prst="rect">
            <a:avLst/>
          </a:prstGeom>
        </p:spPr>
        <p:txBody>
          <a:bodyPr wrap="none">
            <a:spAutoFit/>
          </a:bodyPr>
          <a:lstStyle/>
          <a:p>
            <a:r>
              <a:rPr lang="en-US" sz="4400" b="1" dirty="0" smtClean="0">
                <a:latin typeface="+mj-lt"/>
              </a:rPr>
              <a:t>OR</a:t>
            </a:r>
            <a:endParaRPr lang="en-US" sz="4400" b="1" dirty="0">
              <a:latin typeface="+mj-lt"/>
            </a:endParaRPr>
          </a:p>
        </p:txBody>
      </p:sp>
      <p:grpSp>
        <p:nvGrpSpPr>
          <p:cNvPr id="21" name="Group 20"/>
          <p:cNvGrpSpPr/>
          <p:nvPr/>
        </p:nvGrpSpPr>
        <p:grpSpPr>
          <a:xfrm>
            <a:off x="6521268" y="1130169"/>
            <a:ext cx="5495006" cy="4851489"/>
            <a:chOff x="6521268" y="1130169"/>
            <a:chExt cx="5495006" cy="4851489"/>
          </a:xfrm>
        </p:grpSpPr>
        <p:sp>
          <p:nvSpPr>
            <p:cNvPr id="36" name="TextBox 35"/>
            <p:cNvSpPr txBox="1"/>
            <p:nvPr/>
          </p:nvSpPr>
          <p:spPr>
            <a:xfrm>
              <a:off x="6789290" y="1130169"/>
              <a:ext cx="4861435" cy="1231084"/>
            </a:xfrm>
            <a:prstGeom prst="rect">
              <a:avLst/>
            </a:prstGeom>
            <a:noFill/>
          </p:spPr>
          <p:txBody>
            <a:bodyPr wrap="square" lIns="121899" tIns="60949" rIns="121899" bIns="60949" rtlCol="0">
              <a:spAutoFit/>
            </a:bodyPr>
            <a:lstStyle/>
            <a:p>
              <a:r>
                <a:rPr lang="en-US" sz="2400" dirty="0" smtClean="0"/>
                <a:t>Each  RIO socket has </a:t>
              </a:r>
              <a:r>
                <a:rPr lang="en-US" sz="2400" dirty="0"/>
                <a:t>separate completion queues for SEND and RECV</a:t>
              </a:r>
            </a:p>
          </p:txBody>
        </p:sp>
        <p:sp>
          <p:nvSpPr>
            <p:cNvPr id="37" name="Rectangle 36"/>
            <p:cNvSpPr/>
            <p:nvPr/>
          </p:nvSpPr>
          <p:spPr>
            <a:xfrm>
              <a:off x="6521268" y="4995996"/>
              <a:ext cx="1196377" cy="646331"/>
            </a:xfrm>
            <a:prstGeom prst="rect">
              <a:avLst/>
            </a:prstGeom>
          </p:spPr>
          <p:txBody>
            <a:bodyPr wrap="square">
              <a:spAutoFit/>
            </a:bodyPr>
            <a:lstStyle/>
            <a:p>
              <a:r>
                <a:rPr lang="en-US" b="1" dirty="0" smtClean="0"/>
                <a:t>Request Queue</a:t>
              </a:r>
              <a:endParaRPr lang="en-US" b="1" dirty="0"/>
            </a:p>
          </p:txBody>
        </p:sp>
        <p:grpSp>
          <p:nvGrpSpPr>
            <p:cNvPr id="39" name="Group 38"/>
            <p:cNvGrpSpPr/>
            <p:nvPr/>
          </p:nvGrpSpPr>
          <p:grpSpPr>
            <a:xfrm rot="5400000">
              <a:off x="7364267" y="4882741"/>
              <a:ext cx="1408030" cy="701274"/>
              <a:chOff x="5190698" y="3196240"/>
              <a:chExt cx="1185402" cy="572367"/>
            </a:xfrm>
          </p:grpSpPr>
          <p:cxnSp>
            <p:nvCxnSpPr>
              <p:cNvPr id="40" name="Straight Connector 39"/>
              <p:cNvCxnSpPr/>
              <p:nvPr/>
            </p:nvCxnSpPr>
            <p:spPr>
              <a:xfrm>
                <a:off x="5190698" y="3762384"/>
                <a:ext cx="1180214"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5195886" y="3202658"/>
                <a:ext cx="1180214"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6369420" y="3196240"/>
                <a:ext cx="0" cy="572367"/>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6229316" y="3337485"/>
                <a:ext cx="0" cy="301169"/>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6095338" y="3337485"/>
                <a:ext cx="0" cy="301169"/>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5954661" y="3337485"/>
                <a:ext cx="0" cy="301169"/>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5813984" y="3337485"/>
                <a:ext cx="0" cy="301169"/>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7" name="Rectangle 46"/>
            <p:cNvSpPr/>
            <p:nvPr/>
          </p:nvSpPr>
          <p:spPr>
            <a:xfrm>
              <a:off x="11106150" y="5032326"/>
              <a:ext cx="910124" cy="646331"/>
            </a:xfrm>
            <a:prstGeom prst="rect">
              <a:avLst/>
            </a:prstGeom>
          </p:spPr>
          <p:txBody>
            <a:bodyPr wrap="square">
              <a:spAutoFit/>
            </a:bodyPr>
            <a:lstStyle/>
            <a:p>
              <a:r>
                <a:rPr lang="en-US" b="1" dirty="0" smtClean="0"/>
                <a:t>Receive </a:t>
              </a:r>
            </a:p>
            <a:p>
              <a:r>
                <a:rPr lang="en-US" b="1" dirty="0" smtClean="0"/>
                <a:t>CQ</a:t>
              </a:r>
              <a:endParaRPr lang="en-US" b="1" dirty="0"/>
            </a:p>
          </p:txBody>
        </p:sp>
        <p:grpSp>
          <p:nvGrpSpPr>
            <p:cNvPr id="48" name="Group 47"/>
            <p:cNvGrpSpPr/>
            <p:nvPr/>
          </p:nvGrpSpPr>
          <p:grpSpPr>
            <a:xfrm rot="16200000">
              <a:off x="10026929" y="4919071"/>
              <a:ext cx="1408030" cy="701274"/>
              <a:chOff x="5190698" y="3196240"/>
              <a:chExt cx="1185402" cy="572367"/>
            </a:xfrm>
          </p:grpSpPr>
          <p:cxnSp>
            <p:nvCxnSpPr>
              <p:cNvPr id="49" name="Straight Connector 48"/>
              <p:cNvCxnSpPr/>
              <p:nvPr/>
            </p:nvCxnSpPr>
            <p:spPr>
              <a:xfrm>
                <a:off x="5190698" y="3762384"/>
                <a:ext cx="1180214"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5195886" y="3202658"/>
                <a:ext cx="1180214"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6369420" y="3196240"/>
                <a:ext cx="0" cy="572367"/>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6229316" y="3337485"/>
                <a:ext cx="0" cy="301169"/>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6095338" y="3337485"/>
                <a:ext cx="0" cy="301169"/>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5954661" y="3337485"/>
                <a:ext cx="0" cy="301169"/>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5813984" y="3337485"/>
                <a:ext cx="0" cy="301169"/>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7" name="Group 56"/>
            <p:cNvGrpSpPr/>
            <p:nvPr/>
          </p:nvGrpSpPr>
          <p:grpSpPr>
            <a:xfrm rot="16200000">
              <a:off x="9102702" y="4927006"/>
              <a:ext cx="1408030" cy="701274"/>
              <a:chOff x="5190698" y="3196240"/>
              <a:chExt cx="1185402" cy="572367"/>
            </a:xfrm>
          </p:grpSpPr>
          <p:cxnSp>
            <p:nvCxnSpPr>
              <p:cNvPr id="58" name="Straight Connector 57"/>
              <p:cNvCxnSpPr/>
              <p:nvPr/>
            </p:nvCxnSpPr>
            <p:spPr>
              <a:xfrm>
                <a:off x="5190698" y="3762384"/>
                <a:ext cx="1180214"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5195886" y="3202658"/>
                <a:ext cx="1180214"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6369420" y="3196240"/>
                <a:ext cx="0" cy="572367"/>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6229316" y="3337485"/>
                <a:ext cx="0" cy="301169"/>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6095338" y="3337485"/>
                <a:ext cx="0" cy="301169"/>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5954661" y="3337485"/>
                <a:ext cx="0" cy="301169"/>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5813984" y="3337485"/>
                <a:ext cx="0" cy="301169"/>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65" name="Rectangle 64"/>
            <p:cNvSpPr/>
            <p:nvPr/>
          </p:nvSpPr>
          <p:spPr>
            <a:xfrm>
              <a:off x="8734425" y="5058293"/>
              <a:ext cx="703134" cy="646331"/>
            </a:xfrm>
            <a:prstGeom prst="rect">
              <a:avLst/>
            </a:prstGeom>
          </p:spPr>
          <p:txBody>
            <a:bodyPr wrap="square">
              <a:spAutoFit/>
            </a:bodyPr>
            <a:lstStyle/>
            <a:p>
              <a:r>
                <a:rPr lang="en-US" b="1" dirty="0" smtClean="0"/>
                <a:t>Send </a:t>
              </a:r>
            </a:p>
            <a:p>
              <a:r>
                <a:rPr lang="en-US" b="1" dirty="0" smtClean="0"/>
                <a:t>CQ</a:t>
              </a:r>
              <a:endParaRPr lang="en-US" b="1" dirty="0"/>
            </a:p>
          </p:txBody>
        </p:sp>
      </p:grpSp>
      <p:sp>
        <p:nvSpPr>
          <p:cNvPr id="66" name="Rectangle 65"/>
          <p:cNvSpPr/>
          <p:nvPr/>
        </p:nvSpPr>
        <p:spPr>
          <a:xfrm>
            <a:off x="123121" y="2342951"/>
            <a:ext cx="5095265" cy="1811521"/>
          </a:xfrm>
          <a:prstGeom prst="rect">
            <a:avLst/>
          </a:prstGeom>
          <a:solidFill>
            <a:srgbClr val="65BC46"/>
          </a:solidFill>
          <a:ln>
            <a:noFill/>
          </a:ln>
          <a:effectLst/>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pPr algn="ctr"/>
            <a:endParaRPr lang="en-US" sz="1900" dirty="0">
              <a:solidFill>
                <a:schemeClr val="bg1"/>
              </a:solidFill>
              <a:latin typeface="Segoe UI Semibold" pitchFamily="34" charset="0"/>
            </a:endParaRPr>
          </a:p>
        </p:txBody>
      </p:sp>
      <p:sp>
        <p:nvSpPr>
          <p:cNvPr id="67" name="Rectangle 66"/>
          <p:cNvSpPr/>
          <p:nvPr/>
        </p:nvSpPr>
        <p:spPr>
          <a:xfrm>
            <a:off x="321427" y="2505198"/>
            <a:ext cx="619080" cy="369332"/>
          </a:xfrm>
          <a:prstGeom prst="rect">
            <a:avLst/>
          </a:prstGeom>
        </p:spPr>
        <p:txBody>
          <a:bodyPr wrap="none">
            <a:spAutoFit/>
          </a:bodyPr>
          <a:lstStyle/>
          <a:p>
            <a:pPr algn="ctr"/>
            <a:r>
              <a:rPr lang="en-US" dirty="0" smtClean="0">
                <a:solidFill>
                  <a:schemeClr val="bg1"/>
                </a:solidFill>
                <a:latin typeface="Segoe UI Semibold" pitchFamily="34" charset="0"/>
              </a:rPr>
              <a:t>App</a:t>
            </a:r>
            <a:endParaRPr lang="en-US" dirty="0">
              <a:solidFill>
                <a:schemeClr val="bg1"/>
              </a:solidFill>
              <a:latin typeface="Segoe UI Semibold" pitchFamily="34" charset="0"/>
            </a:endParaRPr>
          </a:p>
        </p:txBody>
      </p:sp>
      <p:sp>
        <p:nvSpPr>
          <p:cNvPr id="69" name="Rectangle 68"/>
          <p:cNvSpPr/>
          <p:nvPr/>
        </p:nvSpPr>
        <p:spPr>
          <a:xfrm>
            <a:off x="151529" y="4396897"/>
            <a:ext cx="881139" cy="646331"/>
          </a:xfrm>
          <a:prstGeom prst="rect">
            <a:avLst/>
          </a:prstGeom>
        </p:spPr>
        <p:txBody>
          <a:bodyPr wrap="none">
            <a:spAutoFit/>
          </a:bodyPr>
          <a:lstStyle/>
          <a:p>
            <a:pPr algn="ctr"/>
            <a:r>
              <a:rPr lang="en-US" dirty="0" smtClean="0">
                <a:solidFill>
                  <a:schemeClr val="bg1"/>
                </a:solidFill>
                <a:latin typeface="Segoe UI Semibold" pitchFamily="34" charset="0"/>
              </a:rPr>
              <a:t>Socket</a:t>
            </a:r>
          </a:p>
          <a:p>
            <a:pPr algn="ctr"/>
            <a:r>
              <a:rPr lang="en-US" dirty="0" smtClean="0">
                <a:solidFill>
                  <a:schemeClr val="bg1"/>
                </a:solidFill>
                <a:latin typeface="Segoe UI Semibold" pitchFamily="34" charset="0"/>
              </a:rPr>
              <a:t>DLLs</a:t>
            </a:r>
            <a:endParaRPr lang="en-US" dirty="0">
              <a:solidFill>
                <a:schemeClr val="bg1"/>
              </a:solidFill>
              <a:latin typeface="Segoe UI Semibold" pitchFamily="34" charset="0"/>
            </a:endParaRPr>
          </a:p>
        </p:txBody>
      </p:sp>
      <p:sp>
        <p:nvSpPr>
          <p:cNvPr id="71" name="Rectangle 70"/>
          <p:cNvSpPr/>
          <p:nvPr/>
        </p:nvSpPr>
        <p:spPr>
          <a:xfrm>
            <a:off x="2016387" y="3560590"/>
            <a:ext cx="1913508" cy="905761"/>
          </a:xfrm>
          <a:prstGeom prst="rect">
            <a:avLst/>
          </a:prstGeom>
          <a:solidFill>
            <a:schemeClr val="accent1">
              <a:lumMod val="20000"/>
              <a:lumOff val="80000"/>
            </a:schemeClr>
          </a:solidFill>
          <a:ln>
            <a:noFill/>
          </a:ln>
          <a:effectLst/>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pPr algn="ctr"/>
            <a:endParaRPr lang="en-US" sz="1900" dirty="0">
              <a:solidFill>
                <a:schemeClr val="bg1"/>
              </a:solidFill>
              <a:latin typeface="Segoe UI Semibold" pitchFamily="34" charset="0"/>
            </a:endParaRPr>
          </a:p>
        </p:txBody>
      </p:sp>
      <p:sp>
        <p:nvSpPr>
          <p:cNvPr id="72" name="Rectangle 71"/>
          <p:cNvSpPr/>
          <p:nvPr/>
        </p:nvSpPr>
        <p:spPr>
          <a:xfrm>
            <a:off x="2033659" y="3648609"/>
            <a:ext cx="881140" cy="369332"/>
          </a:xfrm>
          <a:prstGeom prst="rect">
            <a:avLst/>
          </a:prstGeom>
        </p:spPr>
        <p:txBody>
          <a:bodyPr wrap="none">
            <a:spAutoFit/>
          </a:bodyPr>
          <a:lstStyle/>
          <a:p>
            <a:pPr algn="ctr"/>
            <a:r>
              <a:rPr lang="en-US" dirty="0" smtClean="0">
                <a:solidFill>
                  <a:schemeClr val="bg1"/>
                </a:solidFill>
                <a:latin typeface="Segoe UI Semibold" pitchFamily="34" charset="0"/>
              </a:rPr>
              <a:t>Socket</a:t>
            </a:r>
            <a:endParaRPr lang="en-US" dirty="0">
              <a:solidFill>
                <a:schemeClr val="bg1"/>
              </a:solidFill>
              <a:latin typeface="Segoe UI Semibold" pitchFamily="34" charset="0"/>
            </a:endParaRPr>
          </a:p>
        </p:txBody>
      </p:sp>
    </p:spTree>
    <p:extLst>
      <p:ext uri="{BB962C8B-B14F-4D97-AF65-F5344CB8AC3E}">
        <p14:creationId xmlns:p14="http://schemas.microsoft.com/office/powerpoint/2010/main" val="297443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fade">
                                      <p:cBhvr>
                                        <p:cTn id="7" dur="500"/>
                                        <p:tgtEl>
                                          <p:spTgt spid="7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7"/>
                                        </p:tgtEl>
                                        <p:attrNameLst>
                                          <p:attrName>style.visibility</p:attrName>
                                        </p:attrNameLst>
                                      </p:cBhvr>
                                      <p:to>
                                        <p:strVal val="visible"/>
                                      </p:to>
                                    </p:set>
                                    <p:animEffect transition="in" filter="fade">
                                      <p:cBhvr>
                                        <p:cTn id="10" dur="500"/>
                                        <p:tgtEl>
                                          <p:spTgt spid="7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8"/>
                                        </p:tgtEl>
                                        <p:attrNameLst>
                                          <p:attrName>style.visibility</p:attrName>
                                        </p:attrNameLst>
                                      </p:cBhvr>
                                      <p:to>
                                        <p:strVal val="visible"/>
                                      </p:to>
                                    </p:set>
                                    <p:animEffect transition="in" filter="fade">
                                      <p:cBhvr>
                                        <p:cTn id="13" dur="500"/>
                                        <p:tgtEl>
                                          <p:spTgt spid="7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9"/>
                                        </p:tgtEl>
                                        <p:attrNameLst>
                                          <p:attrName>style.visibility</p:attrName>
                                        </p:attrNameLst>
                                      </p:cBhvr>
                                      <p:to>
                                        <p:strVal val="visible"/>
                                      </p:to>
                                    </p:set>
                                    <p:animEffect transition="in" filter="fade">
                                      <p:cBhvr>
                                        <p:cTn id="16" dur="500"/>
                                        <p:tgtEl>
                                          <p:spTgt spid="79"/>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80"/>
                                        </p:tgtEl>
                                        <p:attrNameLst>
                                          <p:attrName>style.visibility</p:attrName>
                                        </p:attrNameLst>
                                      </p:cBhvr>
                                      <p:to>
                                        <p:strVal val="visible"/>
                                      </p:to>
                                    </p:set>
                                    <p:animEffect transition="in" filter="fade">
                                      <p:cBhvr>
                                        <p:cTn id="19" dur="500"/>
                                        <p:tgtEl>
                                          <p:spTgt spid="80"/>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81"/>
                                        </p:tgtEl>
                                        <p:attrNameLst>
                                          <p:attrName>style.visibility</p:attrName>
                                        </p:attrNameLst>
                                      </p:cBhvr>
                                      <p:to>
                                        <p:strVal val="visible"/>
                                      </p:to>
                                    </p:set>
                                    <p:animEffect transition="in" filter="fade">
                                      <p:cBhvr>
                                        <p:cTn id="22" dur="500"/>
                                        <p:tgtEl>
                                          <p:spTgt spid="81"/>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par>
                                <p:cTn id="26" presetID="10" presetClass="entr" presetSubtype="0" fill="hold" nodeType="with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fade">
                                      <p:cBhvr>
                                        <p:cTn id="28"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P spid="77" grpId="0" animBg="1"/>
      <p:bldP spid="78" grpId="0"/>
      <p:bldP spid="79" grpId="0"/>
      <p:bldP spid="80" grpId="0" animBg="1"/>
      <p:bldP spid="81" grpId="0"/>
      <p:bldP spid="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Rectangle 58"/>
          <p:cNvSpPr/>
          <p:nvPr/>
        </p:nvSpPr>
        <p:spPr>
          <a:xfrm>
            <a:off x="5927822" y="3920891"/>
            <a:ext cx="5715222" cy="1811521"/>
          </a:xfrm>
          <a:prstGeom prst="rect">
            <a:avLst/>
          </a:prstGeom>
          <a:solidFill>
            <a:srgbClr val="65BC46"/>
          </a:solidFill>
          <a:ln>
            <a:noFill/>
          </a:ln>
          <a:effectLst/>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pPr algn="ctr"/>
            <a:endParaRPr lang="en-US" sz="1900" dirty="0">
              <a:solidFill>
                <a:schemeClr val="bg1"/>
              </a:solidFill>
              <a:latin typeface="Segoe UI Semibold" pitchFamily="34" charset="0"/>
            </a:endParaRPr>
          </a:p>
        </p:txBody>
      </p:sp>
      <p:sp>
        <p:nvSpPr>
          <p:cNvPr id="60" name="Rectangle 59"/>
          <p:cNvSpPr/>
          <p:nvPr/>
        </p:nvSpPr>
        <p:spPr>
          <a:xfrm>
            <a:off x="5922522" y="1912050"/>
            <a:ext cx="5720521" cy="1811521"/>
          </a:xfrm>
          <a:prstGeom prst="rect">
            <a:avLst/>
          </a:prstGeom>
          <a:solidFill>
            <a:srgbClr val="65BC46"/>
          </a:solidFill>
          <a:ln>
            <a:noFill/>
          </a:ln>
          <a:effectLst/>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pPr algn="ctr"/>
            <a:endParaRPr lang="en-US" sz="1900" dirty="0">
              <a:solidFill>
                <a:schemeClr val="bg1"/>
              </a:solidFill>
              <a:latin typeface="Segoe UI Semibold" pitchFamily="34" charset="0"/>
            </a:endParaRPr>
          </a:p>
        </p:txBody>
      </p:sp>
      <p:sp>
        <p:nvSpPr>
          <p:cNvPr id="61" name="Rectangle 60"/>
          <p:cNvSpPr/>
          <p:nvPr/>
        </p:nvSpPr>
        <p:spPr>
          <a:xfrm>
            <a:off x="6165603" y="2074297"/>
            <a:ext cx="695049" cy="369332"/>
          </a:xfrm>
          <a:prstGeom prst="rect">
            <a:avLst/>
          </a:prstGeom>
        </p:spPr>
        <p:txBody>
          <a:bodyPr wrap="square">
            <a:spAutoFit/>
          </a:bodyPr>
          <a:lstStyle/>
          <a:p>
            <a:pPr algn="ctr"/>
            <a:r>
              <a:rPr lang="en-US" dirty="0" smtClean="0">
                <a:solidFill>
                  <a:schemeClr val="bg1"/>
                </a:solidFill>
                <a:latin typeface="Segoe UI Semibold" pitchFamily="34" charset="0"/>
              </a:rPr>
              <a:t>App</a:t>
            </a:r>
            <a:endParaRPr lang="en-US" dirty="0">
              <a:solidFill>
                <a:schemeClr val="bg1"/>
              </a:solidFill>
              <a:latin typeface="Segoe UI Semibold" pitchFamily="34" charset="0"/>
            </a:endParaRPr>
          </a:p>
        </p:txBody>
      </p:sp>
      <p:sp>
        <p:nvSpPr>
          <p:cNvPr id="62" name="Rectangle 61"/>
          <p:cNvSpPr/>
          <p:nvPr/>
        </p:nvSpPr>
        <p:spPr>
          <a:xfrm>
            <a:off x="6058144" y="3965996"/>
            <a:ext cx="989266" cy="646331"/>
          </a:xfrm>
          <a:prstGeom prst="rect">
            <a:avLst/>
          </a:prstGeom>
        </p:spPr>
        <p:txBody>
          <a:bodyPr wrap="square">
            <a:spAutoFit/>
          </a:bodyPr>
          <a:lstStyle/>
          <a:p>
            <a:pPr algn="ctr"/>
            <a:r>
              <a:rPr lang="en-US" dirty="0" smtClean="0">
                <a:solidFill>
                  <a:schemeClr val="bg1"/>
                </a:solidFill>
                <a:latin typeface="Segoe UI Semibold" pitchFamily="34" charset="0"/>
              </a:rPr>
              <a:t>Socket</a:t>
            </a:r>
          </a:p>
          <a:p>
            <a:pPr algn="ctr"/>
            <a:r>
              <a:rPr lang="en-US" dirty="0" smtClean="0">
                <a:solidFill>
                  <a:schemeClr val="bg1"/>
                </a:solidFill>
                <a:latin typeface="Segoe UI Semibold" pitchFamily="34" charset="0"/>
              </a:rPr>
              <a:t>DLLs</a:t>
            </a:r>
            <a:endParaRPr lang="en-US" dirty="0">
              <a:solidFill>
                <a:schemeClr val="bg1"/>
              </a:solidFill>
              <a:latin typeface="Segoe UI Semibold" pitchFamily="34" charset="0"/>
            </a:endParaRPr>
          </a:p>
        </p:txBody>
      </p:sp>
      <p:sp>
        <p:nvSpPr>
          <p:cNvPr id="2" name="Text Placeholder 1"/>
          <p:cNvSpPr>
            <a:spLocks noGrp="1"/>
          </p:cNvSpPr>
          <p:nvPr>
            <p:ph type="body" sz="quarter" idx="13"/>
          </p:nvPr>
        </p:nvSpPr>
        <p:spPr/>
        <p:txBody>
          <a:bodyPr/>
          <a:lstStyle/>
          <a:p>
            <a:r>
              <a:rPr lang="en-US" dirty="0" smtClean="0"/>
              <a:t> </a:t>
            </a:r>
            <a:endParaRPr lang="en-US" dirty="0"/>
          </a:p>
        </p:txBody>
      </p:sp>
      <p:sp>
        <p:nvSpPr>
          <p:cNvPr id="3" name="Title 2"/>
          <p:cNvSpPr>
            <a:spLocks noGrp="1"/>
          </p:cNvSpPr>
          <p:nvPr>
            <p:ph type="title"/>
          </p:nvPr>
        </p:nvSpPr>
        <p:spPr/>
        <p:txBody>
          <a:bodyPr/>
          <a:lstStyle/>
          <a:p>
            <a:r>
              <a:rPr lang="en-US" dirty="0" smtClean="0"/>
              <a:t>RIO Request and Completion Queues</a:t>
            </a:r>
            <a:endParaRPr lang="en-US" dirty="0"/>
          </a:p>
        </p:txBody>
      </p:sp>
      <p:sp>
        <p:nvSpPr>
          <p:cNvPr id="4" name="Text Placeholder 3"/>
          <p:cNvSpPr>
            <a:spLocks noGrp="1"/>
          </p:cNvSpPr>
          <p:nvPr>
            <p:ph type="body" sz="half" idx="2"/>
          </p:nvPr>
        </p:nvSpPr>
        <p:spPr>
          <a:xfrm>
            <a:off x="580866" y="5791200"/>
            <a:ext cx="9547913" cy="304800"/>
          </a:xfrm>
        </p:spPr>
        <p:txBody>
          <a:bodyPr/>
          <a:lstStyle/>
          <a:p>
            <a:r>
              <a:rPr lang="en-US" dirty="0" smtClean="0"/>
              <a:t> </a:t>
            </a:r>
            <a:endParaRPr lang="en-US" dirty="0"/>
          </a:p>
        </p:txBody>
      </p:sp>
      <p:sp>
        <p:nvSpPr>
          <p:cNvPr id="133122" name="Rectangle 2"/>
          <p:cNvSpPr>
            <a:spLocks noChangeArrowheads="1"/>
          </p:cNvSpPr>
          <p:nvPr/>
        </p:nvSpPr>
        <p:spPr bwMode="auto">
          <a:xfrm>
            <a:off x="0" y="-200043"/>
            <a:ext cx="246243" cy="400087"/>
          </a:xfrm>
          <a:prstGeom prst="rect">
            <a:avLst/>
          </a:prstGeom>
          <a:noFill/>
          <a:ln w="9525">
            <a:noFill/>
            <a:miter lim="800000"/>
            <a:headEnd/>
            <a:tailEnd/>
          </a:ln>
          <a:effectLst/>
        </p:spPr>
        <p:txBody>
          <a:bodyPr vert="horz" wrap="none" lIns="121899" tIns="60949" rIns="121899" bIns="60949" numCol="1" anchor="ctr" anchorCtr="0" compatLnSpc="1">
            <a:prstTxWarp prst="textNoShape">
              <a:avLst/>
            </a:prstTxWarp>
            <a:spAutoFit/>
          </a:bodyPr>
          <a:lstStyle/>
          <a:p>
            <a:endParaRPr lang="en-US"/>
          </a:p>
        </p:txBody>
      </p:sp>
      <p:sp>
        <p:nvSpPr>
          <p:cNvPr id="7" name="TextBox 6"/>
          <p:cNvSpPr txBox="1"/>
          <p:nvPr/>
        </p:nvSpPr>
        <p:spPr>
          <a:xfrm>
            <a:off x="377219" y="1794638"/>
            <a:ext cx="4746570" cy="4001073"/>
          </a:xfrm>
          <a:prstGeom prst="rect">
            <a:avLst/>
          </a:prstGeom>
          <a:noFill/>
        </p:spPr>
        <p:txBody>
          <a:bodyPr wrap="square" lIns="121899" tIns="60949" rIns="121899" bIns="60949" rtlCol="0">
            <a:spAutoFit/>
          </a:bodyPr>
          <a:lstStyle/>
          <a:p>
            <a:pPr marL="457200" indent="-457200">
              <a:buFont typeface="Arial" pitchFamily="34" charset="0"/>
              <a:buChar char="•"/>
            </a:pPr>
            <a:r>
              <a:rPr lang="en-US" sz="2800" dirty="0" smtClean="0"/>
              <a:t>Completion Queues may be shared, making it easy to handle multiple sockets.  </a:t>
            </a:r>
          </a:p>
          <a:p>
            <a:pPr marL="457200" indent="-457200">
              <a:buFont typeface="Arial" pitchFamily="34" charset="0"/>
              <a:buChar char="•"/>
            </a:pPr>
            <a:endParaRPr lang="en-US" sz="2800" dirty="0" smtClean="0"/>
          </a:p>
          <a:p>
            <a:pPr marL="457200" indent="-457200">
              <a:buFont typeface="Arial" pitchFamily="34" charset="0"/>
              <a:buChar char="•"/>
            </a:pPr>
            <a:r>
              <a:rPr lang="en-US" sz="2800" dirty="0" smtClean="0"/>
              <a:t>Alternatively, separate completion queues make it easy to segregate completions to different cores or NUMA nodes.</a:t>
            </a:r>
            <a:endParaRPr lang="en-US" sz="2800" dirty="0"/>
          </a:p>
        </p:txBody>
      </p:sp>
      <p:sp>
        <p:nvSpPr>
          <p:cNvPr id="12" name="Rectangle 11"/>
          <p:cNvSpPr/>
          <p:nvPr/>
        </p:nvSpPr>
        <p:spPr>
          <a:xfrm>
            <a:off x="6210733" y="4785330"/>
            <a:ext cx="1196377" cy="646331"/>
          </a:xfrm>
          <a:prstGeom prst="rect">
            <a:avLst/>
          </a:prstGeom>
        </p:spPr>
        <p:txBody>
          <a:bodyPr wrap="square">
            <a:spAutoFit/>
          </a:bodyPr>
          <a:lstStyle/>
          <a:p>
            <a:r>
              <a:rPr lang="en-US" b="1" dirty="0" smtClean="0"/>
              <a:t>Request Queues</a:t>
            </a:r>
            <a:endParaRPr lang="en-US" b="1" dirty="0"/>
          </a:p>
        </p:txBody>
      </p:sp>
      <p:grpSp>
        <p:nvGrpSpPr>
          <p:cNvPr id="14" name="Group 13"/>
          <p:cNvGrpSpPr/>
          <p:nvPr/>
        </p:nvGrpSpPr>
        <p:grpSpPr>
          <a:xfrm rot="5400000">
            <a:off x="6899324" y="4485992"/>
            <a:ext cx="1402504" cy="701274"/>
            <a:chOff x="5201608" y="3196240"/>
            <a:chExt cx="1180750" cy="572367"/>
          </a:xfrm>
        </p:grpSpPr>
        <p:cxnSp>
          <p:nvCxnSpPr>
            <p:cNvPr id="34" name="Straight Connector 33"/>
            <p:cNvCxnSpPr/>
            <p:nvPr/>
          </p:nvCxnSpPr>
          <p:spPr>
            <a:xfrm>
              <a:off x="5202144" y="3745736"/>
              <a:ext cx="1180214"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5201608" y="3219302"/>
              <a:ext cx="1180214"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6369420" y="3196240"/>
              <a:ext cx="0" cy="572367"/>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6229316" y="3337485"/>
              <a:ext cx="0" cy="301169"/>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6095338" y="3337485"/>
              <a:ext cx="0" cy="301169"/>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5954661" y="3337485"/>
              <a:ext cx="0" cy="301169"/>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5813984" y="3337485"/>
              <a:ext cx="0" cy="301169"/>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5" name="Rectangle 14"/>
          <p:cNvSpPr/>
          <p:nvPr/>
        </p:nvSpPr>
        <p:spPr>
          <a:xfrm>
            <a:off x="10838482" y="4785330"/>
            <a:ext cx="910124" cy="646331"/>
          </a:xfrm>
          <a:prstGeom prst="rect">
            <a:avLst/>
          </a:prstGeom>
        </p:spPr>
        <p:txBody>
          <a:bodyPr wrap="square">
            <a:spAutoFit/>
          </a:bodyPr>
          <a:lstStyle/>
          <a:p>
            <a:r>
              <a:rPr lang="en-US" b="1" dirty="0" smtClean="0"/>
              <a:t>Shared </a:t>
            </a:r>
          </a:p>
          <a:p>
            <a:r>
              <a:rPr lang="en-US" b="1" dirty="0" smtClean="0"/>
              <a:t>CQ</a:t>
            </a:r>
            <a:endParaRPr lang="en-US" b="1" dirty="0"/>
          </a:p>
        </p:txBody>
      </p:sp>
      <p:sp>
        <p:nvSpPr>
          <p:cNvPr id="68" name="Rectangle 67"/>
          <p:cNvSpPr/>
          <p:nvPr/>
        </p:nvSpPr>
        <p:spPr>
          <a:xfrm>
            <a:off x="8728922" y="2729440"/>
            <a:ext cx="947357" cy="905761"/>
          </a:xfrm>
          <a:prstGeom prst="rect">
            <a:avLst/>
          </a:prstGeom>
          <a:solidFill>
            <a:schemeClr val="accent1">
              <a:lumMod val="60000"/>
              <a:lumOff val="40000"/>
            </a:schemeClr>
          </a:solidFill>
          <a:ln>
            <a:solidFill>
              <a:schemeClr val="accent1">
                <a:lumMod val="40000"/>
                <a:lumOff val="60000"/>
              </a:schemeClr>
            </a:solidFill>
          </a:ln>
          <a:effectLst/>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endParaRPr lang="en-US" sz="2000" b="1" dirty="0">
              <a:solidFill>
                <a:schemeClr val="bg1"/>
              </a:solidFill>
            </a:endParaRPr>
          </a:p>
        </p:txBody>
      </p:sp>
      <p:sp>
        <p:nvSpPr>
          <p:cNvPr id="69" name="Rectangle 68"/>
          <p:cNvSpPr/>
          <p:nvPr/>
        </p:nvSpPr>
        <p:spPr>
          <a:xfrm>
            <a:off x="8728922" y="2812988"/>
            <a:ext cx="821059" cy="369332"/>
          </a:xfrm>
          <a:prstGeom prst="rect">
            <a:avLst/>
          </a:prstGeom>
        </p:spPr>
        <p:txBody>
          <a:bodyPr wrap="none">
            <a:spAutoFit/>
          </a:bodyPr>
          <a:lstStyle/>
          <a:p>
            <a:r>
              <a:rPr lang="en-US" b="1" dirty="0">
                <a:solidFill>
                  <a:schemeClr val="bg1"/>
                </a:solidFill>
              </a:rPr>
              <a:t>Socket</a:t>
            </a:r>
          </a:p>
        </p:txBody>
      </p:sp>
      <p:sp>
        <p:nvSpPr>
          <p:cNvPr id="64" name="Rectangle 63"/>
          <p:cNvSpPr/>
          <p:nvPr/>
        </p:nvSpPr>
        <p:spPr>
          <a:xfrm>
            <a:off x="7910337" y="2963320"/>
            <a:ext cx="947357" cy="905761"/>
          </a:xfrm>
          <a:prstGeom prst="rect">
            <a:avLst/>
          </a:prstGeom>
          <a:solidFill>
            <a:schemeClr val="accent1">
              <a:lumMod val="60000"/>
              <a:lumOff val="40000"/>
            </a:schemeClr>
          </a:solidFill>
          <a:ln>
            <a:solidFill>
              <a:schemeClr val="accent1">
                <a:lumMod val="40000"/>
                <a:lumOff val="60000"/>
              </a:schemeClr>
            </a:solidFill>
          </a:ln>
          <a:effectLst/>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endParaRPr lang="en-US" sz="2000" b="1" dirty="0">
              <a:solidFill>
                <a:schemeClr val="bg1"/>
              </a:solidFill>
            </a:endParaRPr>
          </a:p>
        </p:txBody>
      </p:sp>
      <p:sp>
        <p:nvSpPr>
          <p:cNvPr id="65" name="Rectangle 64"/>
          <p:cNvSpPr/>
          <p:nvPr/>
        </p:nvSpPr>
        <p:spPr>
          <a:xfrm>
            <a:off x="7910337" y="3046868"/>
            <a:ext cx="821059" cy="369332"/>
          </a:xfrm>
          <a:prstGeom prst="rect">
            <a:avLst/>
          </a:prstGeom>
        </p:spPr>
        <p:txBody>
          <a:bodyPr wrap="none">
            <a:spAutoFit/>
          </a:bodyPr>
          <a:lstStyle/>
          <a:p>
            <a:r>
              <a:rPr lang="en-US" b="1" dirty="0">
                <a:solidFill>
                  <a:schemeClr val="bg1"/>
                </a:solidFill>
              </a:rPr>
              <a:t>Socket</a:t>
            </a:r>
          </a:p>
        </p:txBody>
      </p:sp>
      <p:sp>
        <p:nvSpPr>
          <p:cNvPr id="63" name="Rectangle 62"/>
          <p:cNvSpPr/>
          <p:nvPr/>
        </p:nvSpPr>
        <p:spPr>
          <a:xfrm>
            <a:off x="7063176" y="3179908"/>
            <a:ext cx="947357" cy="905761"/>
          </a:xfrm>
          <a:prstGeom prst="rect">
            <a:avLst/>
          </a:prstGeom>
          <a:solidFill>
            <a:schemeClr val="accent1">
              <a:lumMod val="60000"/>
              <a:lumOff val="40000"/>
            </a:schemeClr>
          </a:solidFill>
          <a:ln>
            <a:solidFill>
              <a:schemeClr val="accent1">
                <a:lumMod val="40000"/>
                <a:lumOff val="60000"/>
              </a:schemeClr>
            </a:solidFill>
          </a:ln>
          <a:effectLst/>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endParaRPr lang="en-US" sz="2000" b="1" dirty="0">
              <a:solidFill>
                <a:schemeClr val="bg1"/>
              </a:solidFill>
            </a:endParaRPr>
          </a:p>
        </p:txBody>
      </p:sp>
      <p:sp>
        <p:nvSpPr>
          <p:cNvPr id="5" name="Rectangle 4"/>
          <p:cNvSpPr/>
          <p:nvPr/>
        </p:nvSpPr>
        <p:spPr>
          <a:xfrm>
            <a:off x="7063176" y="3263456"/>
            <a:ext cx="821059" cy="369332"/>
          </a:xfrm>
          <a:prstGeom prst="rect">
            <a:avLst/>
          </a:prstGeom>
        </p:spPr>
        <p:txBody>
          <a:bodyPr wrap="none">
            <a:spAutoFit/>
          </a:bodyPr>
          <a:lstStyle/>
          <a:p>
            <a:r>
              <a:rPr lang="en-US" b="1" dirty="0">
                <a:solidFill>
                  <a:schemeClr val="bg1"/>
                </a:solidFill>
              </a:rPr>
              <a:t>Socket</a:t>
            </a:r>
          </a:p>
        </p:txBody>
      </p:sp>
      <p:grpSp>
        <p:nvGrpSpPr>
          <p:cNvPr id="70" name="Group 69"/>
          <p:cNvGrpSpPr/>
          <p:nvPr/>
        </p:nvGrpSpPr>
        <p:grpSpPr>
          <a:xfrm rot="5400000">
            <a:off x="7744667" y="4485992"/>
            <a:ext cx="1402504" cy="701274"/>
            <a:chOff x="5201608" y="3196240"/>
            <a:chExt cx="1180750" cy="572367"/>
          </a:xfrm>
        </p:grpSpPr>
        <p:cxnSp>
          <p:nvCxnSpPr>
            <p:cNvPr id="71" name="Straight Connector 70"/>
            <p:cNvCxnSpPr/>
            <p:nvPr/>
          </p:nvCxnSpPr>
          <p:spPr>
            <a:xfrm>
              <a:off x="5202144" y="3745736"/>
              <a:ext cx="1180214"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a:off x="5201608" y="3219302"/>
              <a:ext cx="1180214"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6369420" y="3196240"/>
              <a:ext cx="0" cy="572367"/>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a:off x="6229316" y="3337485"/>
              <a:ext cx="0" cy="301169"/>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a:off x="6095338" y="3337485"/>
              <a:ext cx="0" cy="301169"/>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a:off x="5954661" y="3337485"/>
              <a:ext cx="0" cy="301169"/>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a:off x="5813984" y="3337485"/>
              <a:ext cx="0" cy="301169"/>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8" name="Group 77"/>
          <p:cNvGrpSpPr/>
          <p:nvPr/>
        </p:nvGrpSpPr>
        <p:grpSpPr>
          <a:xfrm rot="5400000">
            <a:off x="8590011" y="4485992"/>
            <a:ext cx="1402504" cy="701274"/>
            <a:chOff x="5201608" y="3196240"/>
            <a:chExt cx="1180750" cy="572367"/>
          </a:xfrm>
        </p:grpSpPr>
        <p:cxnSp>
          <p:nvCxnSpPr>
            <p:cNvPr id="79" name="Straight Connector 78"/>
            <p:cNvCxnSpPr/>
            <p:nvPr/>
          </p:nvCxnSpPr>
          <p:spPr>
            <a:xfrm>
              <a:off x="5202144" y="3745736"/>
              <a:ext cx="1180214"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5201608" y="3219302"/>
              <a:ext cx="1180214"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6369420" y="3196240"/>
              <a:ext cx="0" cy="572367"/>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6229316" y="3337485"/>
              <a:ext cx="0" cy="301169"/>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6095338" y="3337485"/>
              <a:ext cx="0" cy="301169"/>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5954661" y="3337485"/>
              <a:ext cx="0" cy="301169"/>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a:off x="5813984" y="3337485"/>
              <a:ext cx="0" cy="301169"/>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86" name="Group 85"/>
          <p:cNvGrpSpPr/>
          <p:nvPr/>
        </p:nvGrpSpPr>
        <p:grpSpPr>
          <a:xfrm rot="16200000">
            <a:off x="9785399" y="4485992"/>
            <a:ext cx="1402504" cy="701274"/>
            <a:chOff x="5201608" y="3196240"/>
            <a:chExt cx="1180750" cy="572367"/>
          </a:xfrm>
        </p:grpSpPr>
        <p:cxnSp>
          <p:nvCxnSpPr>
            <p:cNvPr id="87" name="Straight Connector 86"/>
            <p:cNvCxnSpPr/>
            <p:nvPr/>
          </p:nvCxnSpPr>
          <p:spPr>
            <a:xfrm>
              <a:off x="5202144" y="3745736"/>
              <a:ext cx="1180214"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a:off x="5201608" y="3219302"/>
              <a:ext cx="1180214"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a:off x="6369420" y="3196240"/>
              <a:ext cx="0" cy="572367"/>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a:off x="6229316" y="3337485"/>
              <a:ext cx="0" cy="301169"/>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a:off x="6095338" y="3337485"/>
              <a:ext cx="0" cy="301169"/>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a:off x="5954661" y="3337485"/>
              <a:ext cx="0" cy="301169"/>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a:off x="5813984" y="3337485"/>
              <a:ext cx="0" cy="301169"/>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33549969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US" dirty="0" smtClean="0"/>
              <a:t>Creating a RIO Socket</a:t>
            </a:r>
            <a:endParaRPr lang="en-US" dirty="0"/>
          </a:p>
        </p:txBody>
      </p:sp>
      <p:sp>
        <p:nvSpPr>
          <p:cNvPr id="5" name="Text Placeholder 2"/>
          <p:cNvSpPr>
            <a:spLocks noGrp="1"/>
          </p:cNvSpPr>
          <p:nvPr>
            <p:ph type="body" sz="quarter" idx="10"/>
          </p:nvPr>
        </p:nvSpPr>
        <p:spPr>
          <a:xfrm>
            <a:off x="519115" y="1905001"/>
            <a:ext cx="11149012" cy="3447098"/>
          </a:xfrm>
        </p:spPr>
        <p:txBody>
          <a:bodyPr/>
          <a:lstStyle/>
          <a:p>
            <a:pPr>
              <a:lnSpc>
                <a:spcPct val="100000"/>
              </a:lnSpc>
              <a:spcBef>
                <a:spcPts val="0"/>
              </a:spcBef>
            </a:pPr>
            <a:r>
              <a:rPr lang="en-US" sz="2800" dirty="0" smtClean="0">
                <a:solidFill>
                  <a:schemeClr val="bg1"/>
                </a:solidFill>
              </a:rPr>
              <a:t>SOCKET </a:t>
            </a:r>
            <a:r>
              <a:rPr lang="en-US" sz="2800" dirty="0" err="1">
                <a:solidFill>
                  <a:schemeClr val="bg1"/>
                </a:solidFill>
              </a:rPr>
              <a:t>SocketHandle</a:t>
            </a:r>
            <a:r>
              <a:rPr lang="en-US" sz="2800" dirty="0">
                <a:solidFill>
                  <a:schemeClr val="bg1"/>
                </a:solidFill>
              </a:rPr>
              <a:t> = </a:t>
            </a:r>
            <a:r>
              <a:rPr lang="en-US" sz="2800" b="1" dirty="0" err="1">
                <a:solidFill>
                  <a:schemeClr val="bg1"/>
                </a:solidFill>
              </a:rPr>
              <a:t>WSASocket</a:t>
            </a:r>
            <a:r>
              <a:rPr lang="en-US" sz="2800" dirty="0">
                <a:solidFill>
                  <a:schemeClr val="bg1"/>
                </a:solidFill>
              </a:rPr>
              <a:t>(  </a:t>
            </a:r>
          </a:p>
          <a:p>
            <a:pPr>
              <a:lnSpc>
                <a:spcPct val="100000"/>
              </a:lnSpc>
              <a:spcBef>
                <a:spcPts val="0"/>
              </a:spcBef>
            </a:pPr>
            <a:r>
              <a:rPr lang="en-US" sz="2800" dirty="0">
                <a:solidFill>
                  <a:schemeClr val="bg1"/>
                </a:solidFill>
              </a:rPr>
              <a:t>               AF_INET,</a:t>
            </a:r>
          </a:p>
          <a:p>
            <a:pPr>
              <a:lnSpc>
                <a:spcPct val="100000"/>
              </a:lnSpc>
              <a:spcBef>
                <a:spcPts val="0"/>
              </a:spcBef>
            </a:pPr>
            <a:r>
              <a:rPr lang="en-US" sz="2800" dirty="0">
                <a:solidFill>
                  <a:schemeClr val="bg1"/>
                </a:solidFill>
              </a:rPr>
              <a:t>               SOCK_DGRAM,</a:t>
            </a:r>
          </a:p>
          <a:p>
            <a:pPr>
              <a:lnSpc>
                <a:spcPct val="100000"/>
              </a:lnSpc>
              <a:spcBef>
                <a:spcPts val="0"/>
              </a:spcBef>
            </a:pPr>
            <a:r>
              <a:rPr lang="en-US" sz="2800" dirty="0">
                <a:solidFill>
                  <a:schemeClr val="bg1"/>
                </a:solidFill>
              </a:rPr>
              <a:t>               IPPROTO_UDP,</a:t>
            </a:r>
          </a:p>
          <a:p>
            <a:pPr>
              <a:lnSpc>
                <a:spcPct val="100000"/>
              </a:lnSpc>
              <a:spcBef>
                <a:spcPts val="0"/>
              </a:spcBef>
            </a:pPr>
            <a:r>
              <a:rPr lang="en-US" sz="2800" dirty="0">
                <a:solidFill>
                  <a:schemeClr val="bg1"/>
                </a:solidFill>
              </a:rPr>
              <a:t>               NULL,</a:t>
            </a:r>
          </a:p>
          <a:p>
            <a:pPr>
              <a:lnSpc>
                <a:spcPct val="100000"/>
              </a:lnSpc>
              <a:spcBef>
                <a:spcPts val="0"/>
              </a:spcBef>
            </a:pPr>
            <a:r>
              <a:rPr lang="en-US" sz="2800" dirty="0">
                <a:solidFill>
                  <a:schemeClr val="bg1"/>
                </a:solidFill>
              </a:rPr>
              <a:t>               0,</a:t>
            </a:r>
          </a:p>
          <a:p>
            <a:pPr>
              <a:lnSpc>
                <a:spcPct val="100000"/>
              </a:lnSpc>
              <a:spcBef>
                <a:spcPts val="0"/>
              </a:spcBef>
            </a:pPr>
            <a:r>
              <a:rPr lang="en-US" sz="2800" dirty="0">
                <a:solidFill>
                  <a:schemeClr val="bg1"/>
                </a:solidFill>
              </a:rPr>
              <a:t>               </a:t>
            </a:r>
            <a:r>
              <a:rPr lang="en-US" sz="2800" b="1" dirty="0">
                <a:solidFill>
                  <a:srgbClr val="FF0000"/>
                </a:solidFill>
              </a:rPr>
              <a:t>WSA_FLAG_REGISTERED_IO</a:t>
            </a:r>
            <a:r>
              <a:rPr lang="en-US" sz="2800" dirty="0">
                <a:solidFill>
                  <a:schemeClr val="bg1"/>
                </a:solidFill>
              </a:rPr>
              <a:t>);</a:t>
            </a:r>
          </a:p>
          <a:p>
            <a:pPr>
              <a:lnSpc>
                <a:spcPct val="100000"/>
              </a:lnSpc>
              <a:spcBef>
                <a:spcPts val="0"/>
              </a:spcBef>
            </a:pPr>
            <a:endParaRPr lang="en-US" sz="2800" dirty="0">
              <a:solidFill>
                <a:schemeClr val="bg1"/>
              </a:solidFill>
            </a:endParaRPr>
          </a:p>
        </p:txBody>
      </p:sp>
    </p:spTree>
    <p:extLst>
      <p:ext uri="{BB962C8B-B14F-4D97-AF65-F5344CB8AC3E}">
        <p14:creationId xmlns:p14="http://schemas.microsoft.com/office/powerpoint/2010/main" val="1067959676"/>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US" dirty="0" smtClean="0"/>
              <a:t>Creating a RIO Completion Queue</a:t>
            </a:r>
            <a:endParaRPr lang="en-US" dirty="0"/>
          </a:p>
        </p:txBody>
      </p:sp>
      <p:sp>
        <p:nvSpPr>
          <p:cNvPr id="5" name="Text Placeholder 2"/>
          <p:cNvSpPr>
            <a:spLocks noGrp="1"/>
          </p:cNvSpPr>
          <p:nvPr>
            <p:ph type="body" sz="quarter" idx="10"/>
          </p:nvPr>
        </p:nvSpPr>
        <p:spPr>
          <a:xfrm>
            <a:off x="519115" y="1905001"/>
            <a:ext cx="11149012" cy="4690515"/>
          </a:xfrm>
        </p:spPr>
        <p:txBody>
          <a:bodyPr/>
          <a:lstStyle/>
          <a:p>
            <a:r>
              <a:rPr lang="en-US" dirty="0" smtClean="0">
                <a:solidFill>
                  <a:schemeClr val="bg1"/>
                </a:solidFill>
              </a:rPr>
              <a:t>R</a:t>
            </a:r>
            <a:r>
              <a:rPr lang="en-US" dirty="0" smtClean="0"/>
              <a:t>RIO_CQ  </a:t>
            </a:r>
            <a:r>
              <a:rPr lang="en-US" b="1" dirty="0" err="1" smtClean="0"/>
              <a:t>RIOCreateCompletionQueue</a:t>
            </a:r>
            <a:r>
              <a:rPr lang="en-US" dirty="0" smtClean="0"/>
              <a:t>(</a:t>
            </a:r>
          </a:p>
          <a:p>
            <a:r>
              <a:rPr lang="en-US" dirty="0" smtClean="0"/>
              <a:t>	    DWORD </a:t>
            </a:r>
            <a:r>
              <a:rPr lang="en-US" dirty="0" err="1" smtClean="0"/>
              <a:t>QueueSize</a:t>
            </a:r>
            <a:r>
              <a:rPr lang="en-US" dirty="0" smtClean="0"/>
              <a:t>,   </a:t>
            </a:r>
          </a:p>
          <a:p>
            <a:r>
              <a:rPr lang="en-US" dirty="0" smtClean="0"/>
              <a:t>	    PRIO_NOTIFICATION_COMPLETION </a:t>
            </a:r>
            <a:r>
              <a:rPr lang="en-US" dirty="0" err="1" smtClean="0"/>
              <a:t>CompletionNotificationType</a:t>
            </a:r>
            <a:r>
              <a:rPr lang="en-US" dirty="0" smtClean="0"/>
              <a:t>)</a:t>
            </a:r>
          </a:p>
          <a:p>
            <a:endParaRPr lang="en-US" dirty="0" smtClean="0"/>
          </a:p>
          <a:p>
            <a:endParaRPr lang="en-US" dirty="0" smtClean="0"/>
          </a:p>
          <a:p>
            <a:r>
              <a:rPr lang="en-US" dirty="0" smtClean="0"/>
              <a:t>The </a:t>
            </a:r>
            <a:r>
              <a:rPr lang="en-US" dirty="0" err="1" smtClean="0"/>
              <a:t>CompletionNotificationType</a:t>
            </a:r>
            <a:r>
              <a:rPr lang="en-US" dirty="0" smtClean="0"/>
              <a:t> allows you specify which sort of notification you’d like when and I/O completes:</a:t>
            </a:r>
          </a:p>
          <a:p>
            <a:endParaRPr lang="en-US" dirty="0" smtClean="0"/>
          </a:p>
          <a:p>
            <a:r>
              <a:rPr lang="en-US" dirty="0" smtClean="0"/>
              <a:t>	None – (used when polling)</a:t>
            </a:r>
          </a:p>
          <a:p>
            <a:r>
              <a:rPr lang="en-US" dirty="0" smtClean="0"/>
              <a:t>	Windows IO Completion Port</a:t>
            </a:r>
          </a:p>
          <a:p>
            <a:r>
              <a:rPr lang="en-US" dirty="0" smtClean="0"/>
              <a:t>	Windows Event </a:t>
            </a:r>
          </a:p>
          <a:p>
            <a:pPr>
              <a:lnSpc>
                <a:spcPct val="100000"/>
              </a:lnSpc>
              <a:spcBef>
                <a:spcPts val="0"/>
              </a:spcBef>
            </a:pPr>
            <a:endParaRPr lang="en-US" dirty="0">
              <a:solidFill>
                <a:schemeClr val="bg1"/>
              </a:solidFill>
            </a:endParaRPr>
          </a:p>
        </p:txBody>
      </p:sp>
      <p:sp>
        <p:nvSpPr>
          <p:cNvPr id="7" name="Rectangle 6"/>
          <p:cNvSpPr/>
          <p:nvPr/>
        </p:nvSpPr>
        <p:spPr bwMode="auto">
          <a:xfrm>
            <a:off x="1947066" y="1830774"/>
            <a:ext cx="4144976" cy="461665"/>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6" name="Rectangle 5"/>
          <p:cNvSpPr/>
          <p:nvPr/>
        </p:nvSpPr>
        <p:spPr>
          <a:xfrm>
            <a:off x="1947066" y="1818899"/>
            <a:ext cx="4262705" cy="461665"/>
          </a:xfrm>
          <a:prstGeom prst="rect">
            <a:avLst/>
          </a:prstGeom>
        </p:spPr>
        <p:txBody>
          <a:bodyPr wrap="none">
            <a:spAutoFit/>
          </a:bodyPr>
          <a:lstStyle/>
          <a:p>
            <a:r>
              <a:rPr lang="en-US" sz="2400" b="1" dirty="0" err="1">
                <a:solidFill>
                  <a:srgbClr val="FF0000"/>
                </a:solidFill>
                <a:latin typeface="Consolas" pitchFamily="49" charset="0"/>
                <a:cs typeface="Consolas" pitchFamily="49" charset="0"/>
              </a:rPr>
              <a:t>RIOCreateCompletionQueue</a:t>
            </a:r>
            <a:endParaRPr lang="en-US" dirty="0">
              <a:solidFill>
                <a:srgbClr val="FF0000"/>
              </a:solidFill>
            </a:endParaRPr>
          </a:p>
        </p:txBody>
      </p:sp>
    </p:spTree>
    <p:extLst>
      <p:ext uri="{BB962C8B-B14F-4D97-AF65-F5344CB8AC3E}">
        <p14:creationId xmlns:p14="http://schemas.microsoft.com/office/powerpoint/2010/main" val="4250441346"/>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Text Placeholder 2"/>
          <p:cNvSpPr>
            <a:spLocks noGrp="1"/>
          </p:cNvSpPr>
          <p:nvPr>
            <p:ph type="body" sz="quarter" idx="10"/>
          </p:nvPr>
        </p:nvSpPr>
        <p:spPr>
          <a:xfrm>
            <a:off x="519114" y="1447800"/>
            <a:ext cx="11149012" cy="3748719"/>
          </a:xfrm>
        </p:spPr>
        <p:txBody>
          <a:bodyPr/>
          <a:lstStyle/>
          <a:p>
            <a:r>
              <a:rPr lang="en-US" dirty="0"/>
              <a:t>What’s new and why it matters</a:t>
            </a:r>
          </a:p>
          <a:p>
            <a:r>
              <a:rPr lang="en-US" dirty="0" smtClean="0"/>
              <a:t>How </a:t>
            </a:r>
            <a:r>
              <a:rPr lang="en-US" dirty="0"/>
              <a:t>we improved I/O</a:t>
            </a:r>
          </a:p>
          <a:p>
            <a:r>
              <a:rPr lang="en-US" dirty="0" smtClean="0"/>
              <a:t>How to use Registered I/O (RIO)</a:t>
            </a:r>
          </a:p>
          <a:p>
            <a:pPr marL="0" indent="0">
              <a:buNone/>
            </a:pPr>
            <a:endParaRPr lang="en-US" dirty="0" smtClean="0"/>
          </a:p>
          <a:p>
            <a:pPr marL="0" indent="0">
              <a:buNone/>
            </a:pPr>
            <a:endParaRPr lang="en-US" b="1" dirty="0"/>
          </a:p>
          <a:p>
            <a:pPr marL="0" indent="0">
              <a:buNone/>
            </a:pPr>
            <a:r>
              <a:rPr lang="en-US" b="1" dirty="0"/>
              <a:t>You’ll leave with examples of how to</a:t>
            </a:r>
          </a:p>
          <a:p>
            <a:pPr>
              <a:spcBef>
                <a:spcPts val="1200"/>
              </a:spcBef>
            </a:pPr>
            <a:r>
              <a:rPr lang="en-US" dirty="0" smtClean="0"/>
              <a:t>Create low latency apps with Windows Server 8</a:t>
            </a:r>
          </a:p>
        </p:txBody>
      </p:sp>
    </p:spTree>
    <p:extLst>
      <p:ext uri="{BB962C8B-B14F-4D97-AF65-F5344CB8AC3E}">
        <p14:creationId xmlns:p14="http://schemas.microsoft.com/office/powerpoint/2010/main" val="1278715277"/>
      </p:ext>
    </p:extLst>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US" dirty="0" smtClean="0"/>
              <a:t>Creating a RIO Request Queue</a:t>
            </a:r>
            <a:endParaRPr lang="en-US" dirty="0"/>
          </a:p>
        </p:txBody>
      </p:sp>
      <p:sp>
        <p:nvSpPr>
          <p:cNvPr id="5" name="Text Placeholder 2"/>
          <p:cNvSpPr>
            <a:spLocks noGrp="1"/>
          </p:cNvSpPr>
          <p:nvPr>
            <p:ph type="body" sz="quarter" idx="10"/>
          </p:nvPr>
        </p:nvSpPr>
        <p:spPr>
          <a:xfrm>
            <a:off x="519115" y="1905001"/>
            <a:ext cx="11149012" cy="3693319"/>
          </a:xfrm>
        </p:spPr>
        <p:txBody>
          <a:bodyPr/>
          <a:lstStyle/>
          <a:p>
            <a:pPr>
              <a:lnSpc>
                <a:spcPct val="100000"/>
              </a:lnSpc>
              <a:spcBef>
                <a:spcPts val="0"/>
              </a:spcBef>
            </a:pPr>
            <a:r>
              <a:rPr lang="en-US" dirty="0" smtClean="0">
                <a:solidFill>
                  <a:schemeClr val="bg1"/>
                </a:solidFill>
              </a:rPr>
              <a:t>RIO_RQ CQ = </a:t>
            </a:r>
            <a:r>
              <a:rPr lang="en-US" b="1" dirty="0" err="1" smtClean="0">
                <a:solidFill>
                  <a:schemeClr val="bg1"/>
                </a:solidFill>
              </a:rPr>
              <a:t>RIOCreateRequestQueue</a:t>
            </a:r>
            <a:r>
              <a:rPr lang="en-US" dirty="0" smtClean="0">
                <a:solidFill>
                  <a:schemeClr val="bg1"/>
                </a:solidFill>
              </a:rPr>
              <a:t>( </a:t>
            </a:r>
          </a:p>
          <a:p>
            <a:pPr>
              <a:lnSpc>
                <a:spcPct val="100000"/>
              </a:lnSpc>
              <a:spcBef>
                <a:spcPts val="0"/>
              </a:spcBef>
            </a:pPr>
            <a:r>
              <a:rPr lang="en-US" dirty="0">
                <a:solidFill>
                  <a:schemeClr val="bg1"/>
                </a:solidFill>
              </a:rPr>
              <a:t>	</a:t>
            </a:r>
            <a:r>
              <a:rPr lang="en-US" dirty="0" smtClean="0">
                <a:solidFill>
                  <a:schemeClr val="bg1"/>
                </a:solidFill>
              </a:rPr>
              <a:t>	 </a:t>
            </a:r>
            <a:r>
              <a:rPr lang="en-US" b="1" dirty="0" err="1" smtClean="0">
                <a:solidFill>
                  <a:srgbClr val="FF0000"/>
                </a:solidFill>
              </a:rPr>
              <a:t>SocketHandle</a:t>
            </a:r>
            <a:r>
              <a:rPr lang="en-US" dirty="0" smtClean="0">
                <a:solidFill>
                  <a:schemeClr val="bg1"/>
                </a:solidFill>
              </a:rPr>
              <a:t>,</a:t>
            </a:r>
          </a:p>
          <a:p>
            <a:pPr>
              <a:lnSpc>
                <a:spcPct val="100000"/>
              </a:lnSpc>
              <a:spcBef>
                <a:spcPts val="0"/>
              </a:spcBef>
            </a:pPr>
            <a:r>
              <a:rPr lang="en-US" dirty="0" smtClean="0">
                <a:solidFill>
                  <a:schemeClr val="bg1"/>
                </a:solidFill>
              </a:rPr>
              <a:t>            </a:t>
            </a:r>
            <a:r>
              <a:rPr lang="en-US" dirty="0" err="1" smtClean="0">
                <a:solidFill>
                  <a:schemeClr val="bg1"/>
                </a:solidFill>
              </a:rPr>
              <a:t>MaxOutstandingReceiveRequests</a:t>
            </a:r>
            <a:r>
              <a:rPr lang="en-US" dirty="0" smtClean="0">
                <a:solidFill>
                  <a:schemeClr val="bg1"/>
                </a:solidFill>
              </a:rPr>
              <a:t>,</a:t>
            </a:r>
          </a:p>
          <a:p>
            <a:pPr>
              <a:lnSpc>
                <a:spcPct val="100000"/>
              </a:lnSpc>
              <a:spcBef>
                <a:spcPts val="0"/>
              </a:spcBef>
            </a:pPr>
            <a:r>
              <a:rPr lang="en-US" dirty="0" smtClean="0">
                <a:solidFill>
                  <a:schemeClr val="bg1"/>
                </a:solidFill>
              </a:rPr>
              <a:t>		 Reserved,</a:t>
            </a:r>
          </a:p>
          <a:p>
            <a:pPr>
              <a:lnSpc>
                <a:spcPct val="100000"/>
              </a:lnSpc>
              <a:spcBef>
                <a:spcPts val="0"/>
              </a:spcBef>
            </a:pPr>
            <a:r>
              <a:rPr lang="en-US" dirty="0" smtClean="0">
                <a:solidFill>
                  <a:schemeClr val="bg1"/>
                </a:solidFill>
              </a:rPr>
              <a:t>            </a:t>
            </a:r>
            <a:r>
              <a:rPr lang="en-US" dirty="0" err="1" smtClean="0">
                <a:solidFill>
                  <a:schemeClr val="bg1"/>
                </a:solidFill>
              </a:rPr>
              <a:t>MaxOutstandingSendRequests</a:t>
            </a:r>
            <a:r>
              <a:rPr lang="en-US" dirty="0" smtClean="0">
                <a:solidFill>
                  <a:schemeClr val="bg1"/>
                </a:solidFill>
              </a:rPr>
              <a:t>,</a:t>
            </a:r>
          </a:p>
          <a:p>
            <a:pPr>
              <a:lnSpc>
                <a:spcPct val="100000"/>
              </a:lnSpc>
              <a:spcBef>
                <a:spcPts val="0"/>
              </a:spcBef>
            </a:pPr>
            <a:r>
              <a:rPr lang="en-US" dirty="0" smtClean="0">
                <a:solidFill>
                  <a:schemeClr val="bg1"/>
                </a:solidFill>
              </a:rPr>
              <a:t>		 Reserved,</a:t>
            </a:r>
          </a:p>
          <a:p>
            <a:pPr>
              <a:lnSpc>
                <a:spcPct val="100000"/>
              </a:lnSpc>
              <a:spcBef>
                <a:spcPts val="0"/>
              </a:spcBef>
            </a:pPr>
            <a:r>
              <a:rPr lang="en-US" dirty="0" smtClean="0">
                <a:solidFill>
                  <a:schemeClr val="bg1"/>
                </a:solidFill>
              </a:rPr>
              <a:t>		 </a:t>
            </a:r>
            <a:r>
              <a:rPr lang="en-US" b="1" dirty="0" err="1" smtClean="0">
                <a:solidFill>
                  <a:srgbClr val="FF0000"/>
                </a:solidFill>
              </a:rPr>
              <a:t>CompletionQueueForReceiveCompletions</a:t>
            </a:r>
            <a:r>
              <a:rPr lang="en-US" dirty="0" smtClean="0">
                <a:solidFill>
                  <a:schemeClr val="bg1"/>
                </a:solidFill>
              </a:rPr>
              <a:t>,</a:t>
            </a:r>
          </a:p>
          <a:p>
            <a:pPr>
              <a:lnSpc>
                <a:spcPct val="100000"/>
              </a:lnSpc>
              <a:spcBef>
                <a:spcPts val="0"/>
              </a:spcBef>
            </a:pPr>
            <a:r>
              <a:rPr lang="en-US" dirty="0" smtClean="0">
                <a:solidFill>
                  <a:schemeClr val="bg1"/>
                </a:solidFill>
              </a:rPr>
              <a:t>            </a:t>
            </a:r>
            <a:r>
              <a:rPr lang="en-US" b="1" dirty="0" err="1" smtClean="0">
                <a:solidFill>
                  <a:srgbClr val="FF0000"/>
                </a:solidFill>
              </a:rPr>
              <a:t>CompletionQueueForSendCompletions</a:t>
            </a:r>
            <a:r>
              <a:rPr lang="en-US" dirty="0" smtClean="0">
                <a:solidFill>
                  <a:schemeClr val="bg1"/>
                </a:solidFill>
              </a:rPr>
              <a:t>,</a:t>
            </a:r>
          </a:p>
          <a:p>
            <a:pPr>
              <a:lnSpc>
                <a:spcPct val="100000"/>
              </a:lnSpc>
              <a:spcBef>
                <a:spcPts val="0"/>
              </a:spcBef>
            </a:pPr>
            <a:r>
              <a:rPr lang="en-US" dirty="0" smtClean="0">
                <a:solidFill>
                  <a:schemeClr val="bg1"/>
                </a:solidFill>
              </a:rPr>
              <a:t>            </a:t>
            </a:r>
            <a:r>
              <a:rPr lang="en-US" dirty="0" err="1" smtClean="0">
                <a:solidFill>
                  <a:schemeClr val="bg1"/>
                </a:solidFill>
              </a:rPr>
              <a:t>UserSpecifiedPerSocketContextInformation</a:t>
            </a:r>
            <a:r>
              <a:rPr lang="en-US" dirty="0" smtClean="0">
                <a:solidFill>
                  <a:schemeClr val="bg1"/>
                </a:solidFill>
              </a:rPr>
              <a:t>);</a:t>
            </a:r>
          </a:p>
          <a:p>
            <a:pPr>
              <a:lnSpc>
                <a:spcPct val="100000"/>
              </a:lnSpc>
              <a:spcBef>
                <a:spcPts val="0"/>
              </a:spcBef>
            </a:pPr>
            <a:endParaRPr lang="en-US" dirty="0">
              <a:solidFill>
                <a:schemeClr val="bg1"/>
              </a:solidFill>
            </a:endParaRPr>
          </a:p>
        </p:txBody>
      </p:sp>
      <p:grpSp>
        <p:nvGrpSpPr>
          <p:cNvPr id="2" name="Group 1"/>
          <p:cNvGrpSpPr/>
          <p:nvPr/>
        </p:nvGrpSpPr>
        <p:grpSpPr>
          <a:xfrm>
            <a:off x="2445829" y="1823905"/>
            <a:ext cx="3752950" cy="493801"/>
            <a:chOff x="1353300" y="5635885"/>
            <a:chExt cx="3752950" cy="493801"/>
          </a:xfrm>
        </p:grpSpPr>
        <p:sp>
          <p:nvSpPr>
            <p:cNvPr id="6" name="Rectangle 5"/>
            <p:cNvSpPr/>
            <p:nvPr/>
          </p:nvSpPr>
          <p:spPr bwMode="auto">
            <a:xfrm>
              <a:off x="1365665" y="5635885"/>
              <a:ext cx="3633709" cy="461665"/>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7" name="Rectangle 6"/>
            <p:cNvSpPr/>
            <p:nvPr/>
          </p:nvSpPr>
          <p:spPr>
            <a:xfrm>
              <a:off x="1353300" y="5668021"/>
              <a:ext cx="3752950" cy="461665"/>
            </a:xfrm>
            <a:prstGeom prst="rect">
              <a:avLst/>
            </a:prstGeom>
          </p:spPr>
          <p:txBody>
            <a:bodyPr wrap="none">
              <a:spAutoFit/>
            </a:bodyPr>
            <a:lstStyle/>
            <a:p>
              <a:r>
                <a:rPr lang="en-US" sz="2400" dirty="0" err="1" smtClean="0">
                  <a:solidFill>
                    <a:schemeClr val="bg1"/>
                  </a:solidFill>
                  <a:latin typeface="Consolas" pitchFamily="49" charset="0"/>
                  <a:cs typeface="Consolas" pitchFamily="49" charset="0"/>
                </a:rPr>
                <a:t>RIOCreateRequestQueue</a:t>
              </a:r>
              <a:endParaRPr lang="en-US" dirty="0">
                <a:solidFill>
                  <a:schemeClr val="bg1"/>
                </a:solidFill>
              </a:endParaRPr>
            </a:p>
          </p:txBody>
        </p:sp>
      </p:grpSp>
    </p:spTree>
    <p:extLst>
      <p:ext uri="{BB962C8B-B14F-4D97-AF65-F5344CB8AC3E}">
        <p14:creationId xmlns:p14="http://schemas.microsoft.com/office/powerpoint/2010/main" val="1968539753"/>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US" dirty="0" smtClean="0"/>
              <a:t>Send a Message </a:t>
            </a:r>
            <a:endParaRPr lang="en-US" dirty="0"/>
          </a:p>
        </p:txBody>
      </p:sp>
      <p:sp>
        <p:nvSpPr>
          <p:cNvPr id="5" name="Text Placeholder 2"/>
          <p:cNvSpPr>
            <a:spLocks noGrp="1"/>
          </p:cNvSpPr>
          <p:nvPr>
            <p:ph type="body" sz="quarter" idx="10"/>
          </p:nvPr>
        </p:nvSpPr>
        <p:spPr>
          <a:xfrm>
            <a:off x="-179715" y="1465407"/>
            <a:ext cx="11669710" cy="2462213"/>
          </a:xfrm>
        </p:spPr>
        <p:txBody>
          <a:bodyPr/>
          <a:lstStyle/>
          <a:p>
            <a:pPr>
              <a:lnSpc>
                <a:spcPct val="100000"/>
              </a:lnSpc>
              <a:spcBef>
                <a:spcPts val="0"/>
              </a:spcBef>
            </a:pPr>
            <a:r>
              <a:rPr lang="en-US" sz="2000" dirty="0">
                <a:solidFill>
                  <a:schemeClr val="bg1"/>
                </a:solidFill>
              </a:rPr>
              <a:t> </a:t>
            </a:r>
            <a:r>
              <a:rPr lang="en-US" sz="2000" dirty="0" smtClean="0">
                <a:solidFill>
                  <a:schemeClr val="bg1"/>
                </a:solidFill>
              </a:rPr>
              <a:t>   BOOL</a:t>
            </a:r>
            <a:r>
              <a:rPr lang="en-US" sz="2000" dirty="0" smtClean="0">
                <a:solidFill>
                  <a:srgbClr val="457EC1"/>
                </a:solidFill>
              </a:rPr>
              <a:t> </a:t>
            </a:r>
            <a:r>
              <a:rPr lang="en-US" sz="2000" dirty="0" err="1" smtClean="0">
                <a:solidFill>
                  <a:schemeClr val="bg1"/>
                </a:solidFill>
              </a:rPr>
              <a:t>RIOSend</a:t>
            </a:r>
            <a:r>
              <a:rPr lang="en-US" sz="2000" dirty="0">
                <a:solidFill>
                  <a:schemeClr val="bg1"/>
                </a:solidFill>
              </a:rPr>
              <a:t>( </a:t>
            </a:r>
            <a:r>
              <a:rPr lang="en-US" sz="2000" b="1" dirty="0" smtClean="0">
                <a:solidFill>
                  <a:srgbClr val="FF0000"/>
                </a:solidFill>
              </a:rPr>
              <a:t>RIO_RQ</a:t>
            </a:r>
            <a:r>
              <a:rPr lang="en-US" sz="2000" dirty="0" smtClean="0">
                <a:solidFill>
                  <a:schemeClr val="bg1"/>
                </a:solidFill>
              </a:rPr>
              <a:t> </a:t>
            </a:r>
            <a:r>
              <a:rPr lang="en-US" sz="2000" dirty="0" err="1">
                <a:solidFill>
                  <a:schemeClr val="bg1"/>
                </a:solidFill>
              </a:rPr>
              <a:t>SocketQueue</a:t>
            </a:r>
            <a:r>
              <a:rPr lang="en-US" sz="2000" dirty="0">
                <a:solidFill>
                  <a:schemeClr val="bg1"/>
                </a:solidFill>
              </a:rPr>
              <a:t>,  </a:t>
            </a:r>
            <a:endParaRPr lang="en-US" sz="2000" dirty="0" smtClean="0">
              <a:solidFill>
                <a:schemeClr val="bg1"/>
              </a:solidFill>
            </a:endParaRPr>
          </a:p>
          <a:p>
            <a:pPr>
              <a:lnSpc>
                <a:spcPct val="100000"/>
              </a:lnSpc>
              <a:spcBef>
                <a:spcPts val="0"/>
              </a:spcBef>
            </a:pPr>
            <a:r>
              <a:rPr lang="en-US" sz="2000" dirty="0">
                <a:solidFill>
                  <a:schemeClr val="bg1"/>
                </a:solidFill>
              </a:rPr>
              <a:t>	</a:t>
            </a:r>
            <a:r>
              <a:rPr lang="en-US" sz="2000" dirty="0" smtClean="0">
                <a:solidFill>
                  <a:schemeClr val="bg1"/>
                </a:solidFill>
              </a:rPr>
              <a:t>		PRIO_BUF </a:t>
            </a:r>
            <a:r>
              <a:rPr lang="en-US" sz="2000" dirty="0" err="1" smtClean="0">
                <a:solidFill>
                  <a:schemeClr val="bg1"/>
                </a:solidFill>
              </a:rPr>
              <a:t>pData</a:t>
            </a:r>
            <a:r>
              <a:rPr lang="en-US" sz="2000" dirty="0" smtClean="0">
                <a:solidFill>
                  <a:schemeClr val="bg1"/>
                </a:solidFill>
              </a:rPr>
              <a:t>,</a:t>
            </a:r>
          </a:p>
          <a:p>
            <a:pPr>
              <a:lnSpc>
                <a:spcPct val="100000"/>
              </a:lnSpc>
              <a:spcBef>
                <a:spcPts val="0"/>
              </a:spcBef>
            </a:pPr>
            <a:r>
              <a:rPr lang="en-US" sz="2000" dirty="0">
                <a:solidFill>
                  <a:schemeClr val="bg1"/>
                </a:solidFill>
              </a:rPr>
              <a:t>	</a:t>
            </a:r>
            <a:r>
              <a:rPr lang="en-US" sz="2000" dirty="0" smtClean="0">
                <a:solidFill>
                  <a:schemeClr val="bg1"/>
                </a:solidFill>
              </a:rPr>
              <a:t>		ULONG Reserved,  </a:t>
            </a:r>
          </a:p>
          <a:p>
            <a:pPr>
              <a:lnSpc>
                <a:spcPct val="100000"/>
              </a:lnSpc>
              <a:spcBef>
                <a:spcPts val="0"/>
              </a:spcBef>
            </a:pPr>
            <a:r>
              <a:rPr lang="en-US" sz="2000" dirty="0">
                <a:solidFill>
                  <a:schemeClr val="bg1"/>
                </a:solidFill>
              </a:rPr>
              <a:t>	</a:t>
            </a:r>
            <a:r>
              <a:rPr lang="en-US" sz="2000" dirty="0" smtClean="0">
                <a:solidFill>
                  <a:schemeClr val="bg1"/>
                </a:solidFill>
              </a:rPr>
              <a:t>		DWORD </a:t>
            </a:r>
            <a:r>
              <a:rPr lang="en-US" sz="2000" dirty="0">
                <a:solidFill>
                  <a:schemeClr val="bg1"/>
                </a:solidFill>
              </a:rPr>
              <a:t>Flags,  </a:t>
            </a:r>
            <a:endParaRPr lang="en-US" sz="2000" dirty="0" smtClean="0">
              <a:solidFill>
                <a:schemeClr val="bg1"/>
              </a:solidFill>
            </a:endParaRPr>
          </a:p>
          <a:p>
            <a:pPr>
              <a:lnSpc>
                <a:spcPct val="100000"/>
              </a:lnSpc>
              <a:spcBef>
                <a:spcPts val="0"/>
              </a:spcBef>
            </a:pPr>
            <a:r>
              <a:rPr lang="en-US" sz="2000" dirty="0">
                <a:solidFill>
                  <a:schemeClr val="bg1"/>
                </a:solidFill>
              </a:rPr>
              <a:t>	</a:t>
            </a:r>
            <a:r>
              <a:rPr lang="en-US" sz="2000" dirty="0" smtClean="0">
                <a:solidFill>
                  <a:schemeClr val="bg1"/>
                </a:solidFill>
              </a:rPr>
              <a:t>		PVOID </a:t>
            </a:r>
            <a:r>
              <a:rPr lang="en-US" sz="2000" dirty="0" err="1">
                <a:solidFill>
                  <a:schemeClr val="bg1"/>
                </a:solidFill>
              </a:rPr>
              <a:t>RequestContext</a:t>
            </a:r>
            <a:r>
              <a:rPr lang="en-US" sz="2000" dirty="0">
                <a:solidFill>
                  <a:schemeClr val="bg1"/>
                </a:solidFill>
              </a:rPr>
              <a:t>);</a:t>
            </a:r>
          </a:p>
          <a:p>
            <a:pPr>
              <a:lnSpc>
                <a:spcPct val="100000"/>
              </a:lnSpc>
              <a:spcBef>
                <a:spcPts val="0"/>
              </a:spcBef>
            </a:pPr>
            <a:endParaRPr lang="en-US" sz="2000" dirty="0">
              <a:solidFill>
                <a:schemeClr val="bg1"/>
              </a:solidFill>
            </a:endParaRPr>
          </a:p>
          <a:p>
            <a:pPr>
              <a:lnSpc>
                <a:spcPct val="100000"/>
              </a:lnSpc>
              <a:spcBef>
                <a:spcPts val="0"/>
              </a:spcBef>
            </a:pPr>
            <a:r>
              <a:rPr lang="en-US" sz="2000" dirty="0">
                <a:solidFill>
                  <a:srgbClr val="00B050"/>
                </a:solidFill>
              </a:rPr>
              <a:t> </a:t>
            </a:r>
            <a:r>
              <a:rPr lang="en-US" sz="2000" dirty="0" smtClean="0">
                <a:solidFill>
                  <a:srgbClr val="00B050"/>
                </a:solidFill>
              </a:rPr>
              <a:t>  //</a:t>
            </a:r>
            <a:r>
              <a:rPr lang="en-US" sz="2000" dirty="0" err="1" smtClean="0">
                <a:solidFill>
                  <a:srgbClr val="00B050"/>
                </a:solidFill>
              </a:rPr>
              <a:t>RioSendEx</a:t>
            </a:r>
            <a:r>
              <a:rPr lang="en-US" sz="2000" dirty="0" smtClean="0">
                <a:solidFill>
                  <a:srgbClr val="00B050"/>
                </a:solidFill>
              </a:rPr>
              <a:t> </a:t>
            </a:r>
            <a:r>
              <a:rPr lang="en-US" sz="2000" dirty="0">
                <a:solidFill>
                  <a:srgbClr val="00B050"/>
                </a:solidFill>
              </a:rPr>
              <a:t>allows you specify other parameters  (e.g. destination address etc.)</a:t>
            </a:r>
          </a:p>
          <a:p>
            <a:pPr>
              <a:lnSpc>
                <a:spcPct val="100000"/>
              </a:lnSpc>
              <a:spcBef>
                <a:spcPts val="0"/>
              </a:spcBef>
            </a:pPr>
            <a:endParaRPr lang="en-US" sz="2000" dirty="0">
              <a:solidFill>
                <a:schemeClr val="bg1"/>
              </a:solidFill>
            </a:endParaRPr>
          </a:p>
        </p:txBody>
      </p:sp>
      <p:sp>
        <p:nvSpPr>
          <p:cNvPr id="6" name="Line Callout 1 5"/>
          <p:cNvSpPr/>
          <p:nvPr/>
        </p:nvSpPr>
        <p:spPr>
          <a:xfrm>
            <a:off x="9018789" y="1126509"/>
            <a:ext cx="3047206" cy="1324864"/>
          </a:xfrm>
          <a:prstGeom prst="borderCallout1">
            <a:avLst>
              <a:gd name="adj1" fmla="val 15180"/>
              <a:gd name="adj2" fmla="val 980"/>
              <a:gd name="adj3" fmla="val 39209"/>
              <a:gd name="adj4" fmla="val -126368"/>
            </a:avLst>
          </a:prstGeom>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r>
              <a:rPr lang="en-US" dirty="0" smtClean="0"/>
              <a:t>First Parameter is a Request Queue – not a socket</a:t>
            </a:r>
            <a:endParaRPr lang="en-US" dirty="0"/>
          </a:p>
        </p:txBody>
      </p:sp>
    </p:spTree>
    <p:extLst>
      <p:ext uri="{BB962C8B-B14F-4D97-AF65-F5344CB8AC3E}">
        <p14:creationId xmlns:p14="http://schemas.microsoft.com/office/powerpoint/2010/main" val="3112828887"/>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US" dirty="0" smtClean="0"/>
              <a:t>Send a Message</a:t>
            </a:r>
            <a:endParaRPr lang="en-US" dirty="0"/>
          </a:p>
        </p:txBody>
      </p:sp>
      <p:sp>
        <p:nvSpPr>
          <p:cNvPr id="7" name="Line Callout 1 6"/>
          <p:cNvSpPr/>
          <p:nvPr/>
        </p:nvSpPr>
        <p:spPr>
          <a:xfrm>
            <a:off x="9089408" y="1382975"/>
            <a:ext cx="3099418" cy="1544089"/>
          </a:xfrm>
          <a:prstGeom prst="borderCallout1">
            <a:avLst>
              <a:gd name="adj1" fmla="val 10574"/>
              <a:gd name="adj2" fmla="val -1413"/>
              <a:gd name="adj3" fmla="val 40393"/>
              <a:gd name="adj4" fmla="val -139436"/>
            </a:avLst>
          </a:prstGeom>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r>
              <a:rPr lang="en-US" dirty="0" smtClean="0"/>
              <a:t>The data you send is described by a RIO_BUF</a:t>
            </a:r>
            <a:endParaRPr lang="en-US" dirty="0"/>
          </a:p>
        </p:txBody>
      </p:sp>
      <p:sp>
        <p:nvSpPr>
          <p:cNvPr id="8" name="Text Placeholder 2"/>
          <p:cNvSpPr>
            <a:spLocks noGrp="1"/>
          </p:cNvSpPr>
          <p:nvPr>
            <p:ph type="body" sz="quarter" idx="10"/>
          </p:nvPr>
        </p:nvSpPr>
        <p:spPr>
          <a:xfrm>
            <a:off x="-179715" y="1465407"/>
            <a:ext cx="11669710" cy="2462213"/>
          </a:xfrm>
        </p:spPr>
        <p:txBody>
          <a:bodyPr/>
          <a:lstStyle/>
          <a:p>
            <a:pPr>
              <a:lnSpc>
                <a:spcPct val="100000"/>
              </a:lnSpc>
              <a:spcBef>
                <a:spcPts val="0"/>
              </a:spcBef>
            </a:pPr>
            <a:r>
              <a:rPr lang="en-US" sz="2000" dirty="0">
                <a:solidFill>
                  <a:schemeClr val="bg1"/>
                </a:solidFill>
              </a:rPr>
              <a:t> </a:t>
            </a:r>
            <a:r>
              <a:rPr lang="en-US" sz="2000" dirty="0" smtClean="0">
                <a:solidFill>
                  <a:schemeClr val="bg1"/>
                </a:solidFill>
              </a:rPr>
              <a:t>   BOOL</a:t>
            </a:r>
            <a:r>
              <a:rPr lang="en-US" sz="2000" dirty="0" smtClean="0">
                <a:solidFill>
                  <a:srgbClr val="457EC1"/>
                </a:solidFill>
              </a:rPr>
              <a:t> </a:t>
            </a:r>
            <a:r>
              <a:rPr lang="en-US" sz="2000" dirty="0" err="1" smtClean="0">
                <a:solidFill>
                  <a:schemeClr val="bg1"/>
                </a:solidFill>
              </a:rPr>
              <a:t>RIOSend</a:t>
            </a:r>
            <a:r>
              <a:rPr lang="en-US" sz="2000" dirty="0">
                <a:solidFill>
                  <a:schemeClr val="bg1"/>
                </a:solidFill>
              </a:rPr>
              <a:t>( </a:t>
            </a:r>
            <a:r>
              <a:rPr lang="en-US" sz="2000" dirty="0" smtClean="0">
                <a:solidFill>
                  <a:schemeClr val="bg1"/>
                </a:solidFill>
              </a:rPr>
              <a:t>RIO_RQ </a:t>
            </a:r>
            <a:r>
              <a:rPr lang="en-US" sz="2000" dirty="0" err="1">
                <a:solidFill>
                  <a:schemeClr val="bg1"/>
                </a:solidFill>
              </a:rPr>
              <a:t>SocketQueue</a:t>
            </a:r>
            <a:r>
              <a:rPr lang="en-US" sz="2000" dirty="0">
                <a:solidFill>
                  <a:schemeClr val="bg1"/>
                </a:solidFill>
              </a:rPr>
              <a:t>,  </a:t>
            </a:r>
            <a:endParaRPr lang="en-US" sz="2000" dirty="0" smtClean="0">
              <a:solidFill>
                <a:schemeClr val="bg1"/>
              </a:solidFill>
            </a:endParaRPr>
          </a:p>
          <a:p>
            <a:pPr>
              <a:lnSpc>
                <a:spcPct val="100000"/>
              </a:lnSpc>
              <a:spcBef>
                <a:spcPts val="0"/>
              </a:spcBef>
            </a:pPr>
            <a:r>
              <a:rPr lang="en-US" sz="2000" dirty="0">
                <a:solidFill>
                  <a:schemeClr val="bg1"/>
                </a:solidFill>
              </a:rPr>
              <a:t>	</a:t>
            </a:r>
            <a:r>
              <a:rPr lang="en-US" sz="2000" dirty="0" smtClean="0">
                <a:solidFill>
                  <a:schemeClr val="bg1"/>
                </a:solidFill>
              </a:rPr>
              <a:t>		P</a:t>
            </a:r>
            <a:r>
              <a:rPr lang="en-US" sz="2000" b="1" dirty="0" smtClean="0">
                <a:solidFill>
                  <a:srgbClr val="FF0000"/>
                </a:solidFill>
              </a:rPr>
              <a:t>RIO_BUF</a:t>
            </a:r>
            <a:r>
              <a:rPr lang="en-US" sz="2000" dirty="0" smtClean="0">
                <a:solidFill>
                  <a:schemeClr val="bg1"/>
                </a:solidFill>
              </a:rPr>
              <a:t> </a:t>
            </a:r>
            <a:r>
              <a:rPr lang="en-US" sz="2000" dirty="0" err="1" smtClean="0">
                <a:solidFill>
                  <a:schemeClr val="bg1"/>
                </a:solidFill>
              </a:rPr>
              <a:t>pData</a:t>
            </a:r>
            <a:r>
              <a:rPr lang="en-US" sz="2000" dirty="0" smtClean="0">
                <a:solidFill>
                  <a:schemeClr val="bg1"/>
                </a:solidFill>
              </a:rPr>
              <a:t>,</a:t>
            </a:r>
          </a:p>
          <a:p>
            <a:pPr>
              <a:lnSpc>
                <a:spcPct val="100000"/>
              </a:lnSpc>
              <a:spcBef>
                <a:spcPts val="0"/>
              </a:spcBef>
            </a:pPr>
            <a:r>
              <a:rPr lang="en-US" sz="2000" dirty="0">
                <a:solidFill>
                  <a:schemeClr val="bg1"/>
                </a:solidFill>
              </a:rPr>
              <a:t>	</a:t>
            </a:r>
            <a:r>
              <a:rPr lang="en-US" sz="2000" dirty="0" smtClean="0">
                <a:solidFill>
                  <a:schemeClr val="bg1"/>
                </a:solidFill>
              </a:rPr>
              <a:t>		ULONG Reserved,  </a:t>
            </a:r>
          </a:p>
          <a:p>
            <a:pPr>
              <a:lnSpc>
                <a:spcPct val="100000"/>
              </a:lnSpc>
              <a:spcBef>
                <a:spcPts val="0"/>
              </a:spcBef>
            </a:pPr>
            <a:r>
              <a:rPr lang="en-US" sz="2000" dirty="0">
                <a:solidFill>
                  <a:schemeClr val="bg1"/>
                </a:solidFill>
              </a:rPr>
              <a:t>	</a:t>
            </a:r>
            <a:r>
              <a:rPr lang="en-US" sz="2000" dirty="0" smtClean="0">
                <a:solidFill>
                  <a:schemeClr val="bg1"/>
                </a:solidFill>
              </a:rPr>
              <a:t>		DWORD </a:t>
            </a:r>
            <a:r>
              <a:rPr lang="en-US" sz="2000" dirty="0">
                <a:solidFill>
                  <a:schemeClr val="bg1"/>
                </a:solidFill>
              </a:rPr>
              <a:t>Flags,  </a:t>
            </a:r>
            <a:endParaRPr lang="en-US" sz="2000" dirty="0" smtClean="0">
              <a:solidFill>
                <a:schemeClr val="bg1"/>
              </a:solidFill>
            </a:endParaRPr>
          </a:p>
          <a:p>
            <a:pPr>
              <a:lnSpc>
                <a:spcPct val="100000"/>
              </a:lnSpc>
              <a:spcBef>
                <a:spcPts val="0"/>
              </a:spcBef>
            </a:pPr>
            <a:r>
              <a:rPr lang="en-US" sz="2000" dirty="0">
                <a:solidFill>
                  <a:schemeClr val="bg1"/>
                </a:solidFill>
              </a:rPr>
              <a:t>	</a:t>
            </a:r>
            <a:r>
              <a:rPr lang="en-US" sz="2000" dirty="0" smtClean="0">
                <a:solidFill>
                  <a:schemeClr val="bg1"/>
                </a:solidFill>
              </a:rPr>
              <a:t>		PVOID </a:t>
            </a:r>
            <a:r>
              <a:rPr lang="en-US" sz="2000" dirty="0" err="1">
                <a:solidFill>
                  <a:schemeClr val="bg1"/>
                </a:solidFill>
              </a:rPr>
              <a:t>RequestContext</a:t>
            </a:r>
            <a:r>
              <a:rPr lang="en-US" sz="2000" dirty="0">
                <a:solidFill>
                  <a:schemeClr val="bg1"/>
                </a:solidFill>
              </a:rPr>
              <a:t>);</a:t>
            </a:r>
          </a:p>
          <a:p>
            <a:pPr>
              <a:lnSpc>
                <a:spcPct val="100000"/>
              </a:lnSpc>
              <a:spcBef>
                <a:spcPts val="0"/>
              </a:spcBef>
            </a:pPr>
            <a:endParaRPr lang="en-US" sz="2000" dirty="0">
              <a:solidFill>
                <a:schemeClr val="bg1"/>
              </a:solidFill>
            </a:endParaRPr>
          </a:p>
          <a:p>
            <a:pPr>
              <a:lnSpc>
                <a:spcPct val="100000"/>
              </a:lnSpc>
              <a:spcBef>
                <a:spcPts val="0"/>
              </a:spcBef>
            </a:pPr>
            <a:r>
              <a:rPr lang="en-US" sz="2000" dirty="0">
                <a:solidFill>
                  <a:srgbClr val="00B050"/>
                </a:solidFill>
              </a:rPr>
              <a:t> </a:t>
            </a:r>
            <a:r>
              <a:rPr lang="en-US" sz="2000" dirty="0" smtClean="0">
                <a:solidFill>
                  <a:srgbClr val="00B050"/>
                </a:solidFill>
              </a:rPr>
              <a:t>  //</a:t>
            </a:r>
            <a:r>
              <a:rPr lang="en-US" sz="2000" dirty="0" err="1" smtClean="0">
                <a:solidFill>
                  <a:srgbClr val="00B050"/>
                </a:solidFill>
              </a:rPr>
              <a:t>RioSendEx</a:t>
            </a:r>
            <a:r>
              <a:rPr lang="en-US" sz="2000" dirty="0" smtClean="0">
                <a:solidFill>
                  <a:srgbClr val="00B050"/>
                </a:solidFill>
              </a:rPr>
              <a:t> </a:t>
            </a:r>
            <a:r>
              <a:rPr lang="en-US" sz="2000" dirty="0">
                <a:solidFill>
                  <a:srgbClr val="00B050"/>
                </a:solidFill>
              </a:rPr>
              <a:t>allows you specify other parameters  (e.g. destination address etc.)</a:t>
            </a:r>
          </a:p>
          <a:p>
            <a:pPr>
              <a:lnSpc>
                <a:spcPct val="100000"/>
              </a:lnSpc>
              <a:spcBef>
                <a:spcPts val="0"/>
              </a:spcBef>
            </a:pPr>
            <a:endParaRPr lang="en-US" sz="2000" dirty="0">
              <a:solidFill>
                <a:schemeClr val="bg1"/>
              </a:solidFill>
            </a:endParaRPr>
          </a:p>
        </p:txBody>
      </p:sp>
    </p:spTree>
    <p:extLst>
      <p:ext uri="{BB962C8B-B14F-4D97-AF65-F5344CB8AC3E}">
        <p14:creationId xmlns:p14="http://schemas.microsoft.com/office/powerpoint/2010/main" val="1872588383"/>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US" dirty="0" smtClean="0"/>
              <a:t>Send a Message</a:t>
            </a:r>
            <a:endParaRPr lang="en-US" dirty="0"/>
          </a:p>
        </p:txBody>
      </p:sp>
      <p:sp>
        <p:nvSpPr>
          <p:cNvPr id="6" name="Text Placeholder 2"/>
          <p:cNvSpPr>
            <a:spLocks noGrp="1"/>
          </p:cNvSpPr>
          <p:nvPr>
            <p:ph type="body" sz="quarter" idx="10"/>
          </p:nvPr>
        </p:nvSpPr>
        <p:spPr>
          <a:xfrm>
            <a:off x="-179715" y="1465407"/>
            <a:ext cx="11669710" cy="2462213"/>
          </a:xfrm>
        </p:spPr>
        <p:txBody>
          <a:bodyPr/>
          <a:lstStyle/>
          <a:p>
            <a:pPr>
              <a:lnSpc>
                <a:spcPct val="100000"/>
              </a:lnSpc>
              <a:spcBef>
                <a:spcPts val="0"/>
              </a:spcBef>
            </a:pPr>
            <a:r>
              <a:rPr lang="en-US" sz="2000" dirty="0">
                <a:solidFill>
                  <a:schemeClr val="bg1"/>
                </a:solidFill>
              </a:rPr>
              <a:t> </a:t>
            </a:r>
            <a:r>
              <a:rPr lang="en-US" sz="2000" dirty="0" smtClean="0">
                <a:solidFill>
                  <a:schemeClr val="bg1"/>
                </a:solidFill>
              </a:rPr>
              <a:t>   BOOL</a:t>
            </a:r>
            <a:r>
              <a:rPr lang="en-US" sz="2000" dirty="0" smtClean="0">
                <a:solidFill>
                  <a:srgbClr val="457EC1"/>
                </a:solidFill>
              </a:rPr>
              <a:t> </a:t>
            </a:r>
            <a:r>
              <a:rPr lang="en-US" sz="2000" dirty="0" err="1" smtClean="0">
                <a:solidFill>
                  <a:schemeClr val="bg1"/>
                </a:solidFill>
              </a:rPr>
              <a:t>RIOSend</a:t>
            </a:r>
            <a:r>
              <a:rPr lang="en-US" sz="2000" dirty="0">
                <a:solidFill>
                  <a:schemeClr val="bg1"/>
                </a:solidFill>
              </a:rPr>
              <a:t>( </a:t>
            </a:r>
            <a:r>
              <a:rPr lang="en-US" sz="2000" dirty="0" smtClean="0">
                <a:solidFill>
                  <a:schemeClr val="bg1"/>
                </a:solidFill>
              </a:rPr>
              <a:t>RIO_RQ </a:t>
            </a:r>
            <a:r>
              <a:rPr lang="en-US" sz="2000" dirty="0" err="1">
                <a:solidFill>
                  <a:schemeClr val="bg1"/>
                </a:solidFill>
              </a:rPr>
              <a:t>SocketQueue</a:t>
            </a:r>
            <a:r>
              <a:rPr lang="en-US" sz="2000" dirty="0">
                <a:solidFill>
                  <a:schemeClr val="bg1"/>
                </a:solidFill>
              </a:rPr>
              <a:t>,  </a:t>
            </a:r>
            <a:endParaRPr lang="en-US" sz="2000" dirty="0" smtClean="0">
              <a:solidFill>
                <a:schemeClr val="bg1"/>
              </a:solidFill>
            </a:endParaRPr>
          </a:p>
          <a:p>
            <a:pPr>
              <a:lnSpc>
                <a:spcPct val="100000"/>
              </a:lnSpc>
              <a:spcBef>
                <a:spcPts val="0"/>
              </a:spcBef>
            </a:pPr>
            <a:r>
              <a:rPr lang="en-US" sz="2000" dirty="0">
                <a:solidFill>
                  <a:schemeClr val="bg1"/>
                </a:solidFill>
              </a:rPr>
              <a:t>	</a:t>
            </a:r>
            <a:r>
              <a:rPr lang="en-US" sz="2000" dirty="0" smtClean="0">
                <a:solidFill>
                  <a:schemeClr val="bg1"/>
                </a:solidFill>
              </a:rPr>
              <a:t>		PRIO_BUF </a:t>
            </a:r>
            <a:r>
              <a:rPr lang="en-US" sz="2000" dirty="0" err="1" smtClean="0">
                <a:solidFill>
                  <a:schemeClr val="bg1"/>
                </a:solidFill>
              </a:rPr>
              <a:t>pData</a:t>
            </a:r>
            <a:r>
              <a:rPr lang="en-US" sz="2000" dirty="0" smtClean="0">
                <a:solidFill>
                  <a:schemeClr val="bg1"/>
                </a:solidFill>
              </a:rPr>
              <a:t>,</a:t>
            </a:r>
          </a:p>
          <a:p>
            <a:pPr>
              <a:lnSpc>
                <a:spcPct val="100000"/>
              </a:lnSpc>
              <a:spcBef>
                <a:spcPts val="0"/>
              </a:spcBef>
            </a:pPr>
            <a:r>
              <a:rPr lang="en-US" sz="2000" dirty="0">
                <a:solidFill>
                  <a:schemeClr val="bg1"/>
                </a:solidFill>
              </a:rPr>
              <a:t>	</a:t>
            </a:r>
            <a:r>
              <a:rPr lang="en-US" sz="2000" dirty="0" smtClean="0">
                <a:solidFill>
                  <a:schemeClr val="bg1"/>
                </a:solidFill>
              </a:rPr>
              <a:t>		ULONG Reserved,  </a:t>
            </a:r>
          </a:p>
          <a:p>
            <a:pPr>
              <a:lnSpc>
                <a:spcPct val="100000"/>
              </a:lnSpc>
              <a:spcBef>
                <a:spcPts val="0"/>
              </a:spcBef>
            </a:pPr>
            <a:r>
              <a:rPr lang="en-US" sz="2000" dirty="0">
                <a:solidFill>
                  <a:schemeClr val="bg1"/>
                </a:solidFill>
              </a:rPr>
              <a:t>	</a:t>
            </a:r>
            <a:r>
              <a:rPr lang="en-US" sz="2000" dirty="0" smtClean="0">
                <a:solidFill>
                  <a:schemeClr val="bg1"/>
                </a:solidFill>
              </a:rPr>
              <a:t>		DWORD </a:t>
            </a:r>
            <a:r>
              <a:rPr lang="en-US" sz="2000" dirty="0">
                <a:solidFill>
                  <a:schemeClr val="bg1"/>
                </a:solidFill>
              </a:rPr>
              <a:t>Flags,  </a:t>
            </a:r>
            <a:endParaRPr lang="en-US" sz="2000" dirty="0" smtClean="0">
              <a:solidFill>
                <a:schemeClr val="bg1"/>
              </a:solidFill>
            </a:endParaRPr>
          </a:p>
          <a:p>
            <a:pPr>
              <a:lnSpc>
                <a:spcPct val="100000"/>
              </a:lnSpc>
              <a:spcBef>
                <a:spcPts val="0"/>
              </a:spcBef>
            </a:pPr>
            <a:r>
              <a:rPr lang="en-US" sz="2000" dirty="0">
                <a:solidFill>
                  <a:schemeClr val="bg1"/>
                </a:solidFill>
              </a:rPr>
              <a:t>	</a:t>
            </a:r>
            <a:r>
              <a:rPr lang="en-US" sz="2000" dirty="0" smtClean="0">
                <a:solidFill>
                  <a:schemeClr val="bg1"/>
                </a:solidFill>
              </a:rPr>
              <a:t>		PVOID </a:t>
            </a:r>
            <a:r>
              <a:rPr lang="en-US" sz="2000" b="1" dirty="0" err="1">
                <a:solidFill>
                  <a:srgbClr val="FF0000"/>
                </a:solidFill>
              </a:rPr>
              <a:t>RequestContext</a:t>
            </a:r>
            <a:r>
              <a:rPr lang="en-US" sz="2000" dirty="0">
                <a:solidFill>
                  <a:schemeClr val="bg1"/>
                </a:solidFill>
              </a:rPr>
              <a:t>);</a:t>
            </a:r>
          </a:p>
          <a:p>
            <a:pPr>
              <a:lnSpc>
                <a:spcPct val="100000"/>
              </a:lnSpc>
              <a:spcBef>
                <a:spcPts val="0"/>
              </a:spcBef>
            </a:pPr>
            <a:endParaRPr lang="en-US" sz="2000" dirty="0">
              <a:solidFill>
                <a:schemeClr val="bg1"/>
              </a:solidFill>
            </a:endParaRPr>
          </a:p>
          <a:p>
            <a:pPr>
              <a:lnSpc>
                <a:spcPct val="100000"/>
              </a:lnSpc>
              <a:spcBef>
                <a:spcPts val="0"/>
              </a:spcBef>
            </a:pPr>
            <a:r>
              <a:rPr lang="en-US" sz="2000" dirty="0">
                <a:solidFill>
                  <a:srgbClr val="00B050"/>
                </a:solidFill>
              </a:rPr>
              <a:t> </a:t>
            </a:r>
            <a:r>
              <a:rPr lang="en-US" sz="2000" dirty="0" smtClean="0">
                <a:solidFill>
                  <a:srgbClr val="00B050"/>
                </a:solidFill>
              </a:rPr>
              <a:t>  //</a:t>
            </a:r>
            <a:r>
              <a:rPr lang="en-US" sz="2000" dirty="0" err="1" smtClean="0">
                <a:solidFill>
                  <a:srgbClr val="00B050"/>
                </a:solidFill>
              </a:rPr>
              <a:t>RioSendEx</a:t>
            </a:r>
            <a:r>
              <a:rPr lang="en-US" sz="2000" dirty="0" smtClean="0">
                <a:solidFill>
                  <a:srgbClr val="00B050"/>
                </a:solidFill>
              </a:rPr>
              <a:t> </a:t>
            </a:r>
            <a:r>
              <a:rPr lang="en-US" sz="2000" dirty="0">
                <a:solidFill>
                  <a:srgbClr val="00B050"/>
                </a:solidFill>
              </a:rPr>
              <a:t>allows you specify other parameters  (e.g. destination address etc.)</a:t>
            </a:r>
          </a:p>
          <a:p>
            <a:pPr>
              <a:lnSpc>
                <a:spcPct val="100000"/>
              </a:lnSpc>
              <a:spcBef>
                <a:spcPts val="0"/>
              </a:spcBef>
            </a:pPr>
            <a:endParaRPr lang="en-US" sz="2000" dirty="0">
              <a:solidFill>
                <a:schemeClr val="bg1"/>
              </a:solidFill>
            </a:endParaRPr>
          </a:p>
        </p:txBody>
      </p:sp>
    </p:spTree>
    <p:extLst>
      <p:ext uri="{BB962C8B-B14F-4D97-AF65-F5344CB8AC3E}">
        <p14:creationId xmlns:p14="http://schemas.microsoft.com/office/powerpoint/2010/main" val="2881659375"/>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US" dirty="0" smtClean="0"/>
              <a:t>Send a Message</a:t>
            </a:r>
            <a:endParaRPr lang="en-US" dirty="0"/>
          </a:p>
        </p:txBody>
      </p:sp>
      <p:sp>
        <p:nvSpPr>
          <p:cNvPr id="6" name="Text Placeholder 2"/>
          <p:cNvSpPr>
            <a:spLocks noGrp="1"/>
          </p:cNvSpPr>
          <p:nvPr>
            <p:ph type="body" sz="quarter" idx="10"/>
          </p:nvPr>
        </p:nvSpPr>
        <p:spPr>
          <a:xfrm>
            <a:off x="-179715" y="1465407"/>
            <a:ext cx="11669710" cy="2462213"/>
          </a:xfrm>
        </p:spPr>
        <p:txBody>
          <a:bodyPr/>
          <a:lstStyle/>
          <a:p>
            <a:pPr>
              <a:lnSpc>
                <a:spcPct val="100000"/>
              </a:lnSpc>
              <a:spcBef>
                <a:spcPts val="0"/>
              </a:spcBef>
            </a:pPr>
            <a:r>
              <a:rPr lang="en-US" sz="2000" dirty="0">
                <a:solidFill>
                  <a:schemeClr val="bg1"/>
                </a:solidFill>
              </a:rPr>
              <a:t> </a:t>
            </a:r>
            <a:r>
              <a:rPr lang="en-US" sz="2000" dirty="0" smtClean="0">
                <a:solidFill>
                  <a:schemeClr val="bg1"/>
                </a:solidFill>
              </a:rPr>
              <a:t>   BOOL</a:t>
            </a:r>
            <a:r>
              <a:rPr lang="en-US" sz="2000" dirty="0" smtClean="0">
                <a:solidFill>
                  <a:srgbClr val="457EC1"/>
                </a:solidFill>
              </a:rPr>
              <a:t> </a:t>
            </a:r>
            <a:r>
              <a:rPr lang="en-US" sz="2000" dirty="0" err="1" smtClean="0">
                <a:solidFill>
                  <a:schemeClr val="bg1"/>
                </a:solidFill>
              </a:rPr>
              <a:t>RIOSend</a:t>
            </a:r>
            <a:r>
              <a:rPr lang="en-US" sz="2000" dirty="0">
                <a:solidFill>
                  <a:schemeClr val="bg1"/>
                </a:solidFill>
              </a:rPr>
              <a:t>( </a:t>
            </a:r>
            <a:r>
              <a:rPr lang="en-US" sz="2000" dirty="0" smtClean="0">
                <a:solidFill>
                  <a:schemeClr val="bg1"/>
                </a:solidFill>
              </a:rPr>
              <a:t>RIO_RQ </a:t>
            </a:r>
            <a:r>
              <a:rPr lang="en-US" sz="2000" dirty="0" err="1">
                <a:solidFill>
                  <a:schemeClr val="bg1"/>
                </a:solidFill>
              </a:rPr>
              <a:t>SocketQueue</a:t>
            </a:r>
            <a:r>
              <a:rPr lang="en-US" sz="2000" dirty="0">
                <a:solidFill>
                  <a:schemeClr val="bg1"/>
                </a:solidFill>
              </a:rPr>
              <a:t>,  </a:t>
            </a:r>
            <a:endParaRPr lang="en-US" sz="2000" dirty="0" smtClean="0">
              <a:solidFill>
                <a:schemeClr val="bg1"/>
              </a:solidFill>
            </a:endParaRPr>
          </a:p>
          <a:p>
            <a:pPr>
              <a:lnSpc>
                <a:spcPct val="100000"/>
              </a:lnSpc>
              <a:spcBef>
                <a:spcPts val="0"/>
              </a:spcBef>
            </a:pPr>
            <a:r>
              <a:rPr lang="en-US" sz="2000" dirty="0">
                <a:solidFill>
                  <a:schemeClr val="bg1"/>
                </a:solidFill>
              </a:rPr>
              <a:t>	</a:t>
            </a:r>
            <a:r>
              <a:rPr lang="en-US" sz="2000" dirty="0" smtClean="0">
                <a:solidFill>
                  <a:schemeClr val="bg1"/>
                </a:solidFill>
              </a:rPr>
              <a:t>		PRIO_BUF </a:t>
            </a:r>
            <a:r>
              <a:rPr lang="en-US" sz="2000" dirty="0" err="1" smtClean="0">
                <a:solidFill>
                  <a:schemeClr val="bg1"/>
                </a:solidFill>
              </a:rPr>
              <a:t>pData</a:t>
            </a:r>
            <a:r>
              <a:rPr lang="en-US" sz="2000" dirty="0" smtClean="0">
                <a:solidFill>
                  <a:schemeClr val="bg1"/>
                </a:solidFill>
              </a:rPr>
              <a:t>,</a:t>
            </a:r>
          </a:p>
          <a:p>
            <a:pPr>
              <a:lnSpc>
                <a:spcPct val="100000"/>
              </a:lnSpc>
              <a:spcBef>
                <a:spcPts val="0"/>
              </a:spcBef>
            </a:pPr>
            <a:r>
              <a:rPr lang="en-US" sz="2000" dirty="0">
                <a:solidFill>
                  <a:schemeClr val="bg1"/>
                </a:solidFill>
              </a:rPr>
              <a:t>	</a:t>
            </a:r>
            <a:r>
              <a:rPr lang="en-US" sz="2000" dirty="0" smtClean="0">
                <a:solidFill>
                  <a:schemeClr val="bg1"/>
                </a:solidFill>
              </a:rPr>
              <a:t>		ULONG Reserved,  </a:t>
            </a:r>
          </a:p>
          <a:p>
            <a:pPr>
              <a:lnSpc>
                <a:spcPct val="100000"/>
              </a:lnSpc>
              <a:spcBef>
                <a:spcPts val="0"/>
              </a:spcBef>
            </a:pPr>
            <a:r>
              <a:rPr lang="en-US" sz="2000" dirty="0">
                <a:solidFill>
                  <a:schemeClr val="bg1"/>
                </a:solidFill>
              </a:rPr>
              <a:t>	</a:t>
            </a:r>
            <a:r>
              <a:rPr lang="en-US" sz="2000" dirty="0" smtClean="0">
                <a:solidFill>
                  <a:schemeClr val="bg1"/>
                </a:solidFill>
              </a:rPr>
              <a:t>		DWORD </a:t>
            </a:r>
            <a:r>
              <a:rPr lang="en-US" sz="2000" dirty="0">
                <a:solidFill>
                  <a:schemeClr val="bg1"/>
                </a:solidFill>
              </a:rPr>
              <a:t>Flags,  </a:t>
            </a:r>
            <a:endParaRPr lang="en-US" sz="2000" dirty="0" smtClean="0">
              <a:solidFill>
                <a:schemeClr val="bg1"/>
              </a:solidFill>
            </a:endParaRPr>
          </a:p>
          <a:p>
            <a:pPr>
              <a:lnSpc>
                <a:spcPct val="100000"/>
              </a:lnSpc>
              <a:spcBef>
                <a:spcPts val="0"/>
              </a:spcBef>
            </a:pPr>
            <a:r>
              <a:rPr lang="en-US" sz="2000" dirty="0">
                <a:solidFill>
                  <a:schemeClr val="bg1"/>
                </a:solidFill>
              </a:rPr>
              <a:t>	</a:t>
            </a:r>
            <a:r>
              <a:rPr lang="en-US" sz="2000" dirty="0" smtClean="0">
                <a:solidFill>
                  <a:schemeClr val="bg1"/>
                </a:solidFill>
              </a:rPr>
              <a:t>		PVOID </a:t>
            </a:r>
            <a:r>
              <a:rPr lang="en-US" sz="2000" dirty="0" err="1">
                <a:solidFill>
                  <a:schemeClr val="bg1"/>
                </a:solidFill>
              </a:rPr>
              <a:t>RequestContext</a:t>
            </a:r>
            <a:r>
              <a:rPr lang="en-US" sz="2000" dirty="0">
                <a:solidFill>
                  <a:schemeClr val="bg1"/>
                </a:solidFill>
              </a:rPr>
              <a:t>);</a:t>
            </a:r>
          </a:p>
          <a:p>
            <a:pPr>
              <a:lnSpc>
                <a:spcPct val="100000"/>
              </a:lnSpc>
              <a:spcBef>
                <a:spcPts val="0"/>
              </a:spcBef>
            </a:pPr>
            <a:endParaRPr lang="en-US" sz="2000" dirty="0">
              <a:solidFill>
                <a:schemeClr val="bg1"/>
              </a:solidFill>
            </a:endParaRPr>
          </a:p>
          <a:p>
            <a:pPr>
              <a:lnSpc>
                <a:spcPct val="100000"/>
              </a:lnSpc>
              <a:spcBef>
                <a:spcPts val="0"/>
              </a:spcBef>
            </a:pPr>
            <a:r>
              <a:rPr lang="en-US" sz="2000" dirty="0">
                <a:solidFill>
                  <a:srgbClr val="00B050"/>
                </a:solidFill>
              </a:rPr>
              <a:t> </a:t>
            </a:r>
            <a:r>
              <a:rPr lang="en-US" sz="2000" dirty="0" smtClean="0">
                <a:solidFill>
                  <a:srgbClr val="00B050"/>
                </a:solidFill>
              </a:rPr>
              <a:t>  </a:t>
            </a:r>
            <a:r>
              <a:rPr lang="en-US" sz="2000" dirty="0" smtClean="0">
                <a:solidFill>
                  <a:srgbClr val="FF0000"/>
                </a:solidFill>
              </a:rPr>
              <a:t>//</a:t>
            </a:r>
            <a:r>
              <a:rPr lang="en-US" sz="2000" dirty="0" err="1" smtClean="0">
                <a:solidFill>
                  <a:srgbClr val="FF0000"/>
                </a:solidFill>
              </a:rPr>
              <a:t>RioSendEx</a:t>
            </a:r>
            <a:r>
              <a:rPr lang="en-US" sz="2000" dirty="0" smtClean="0">
                <a:solidFill>
                  <a:srgbClr val="FF0000"/>
                </a:solidFill>
              </a:rPr>
              <a:t> </a:t>
            </a:r>
            <a:r>
              <a:rPr lang="en-US" sz="2000" dirty="0">
                <a:solidFill>
                  <a:srgbClr val="FF0000"/>
                </a:solidFill>
              </a:rPr>
              <a:t>allows you specify other parameters  (e.g. destination address etc.)</a:t>
            </a:r>
          </a:p>
          <a:p>
            <a:pPr>
              <a:lnSpc>
                <a:spcPct val="100000"/>
              </a:lnSpc>
              <a:spcBef>
                <a:spcPts val="0"/>
              </a:spcBef>
            </a:pPr>
            <a:endParaRPr lang="en-US" sz="2000" dirty="0">
              <a:solidFill>
                <a:schemeClr val="bg1"/>
              </a:solidFill>
            </a:endParaRPr>
          </a:p>
        </p:txBody>
      </p:sp>
    </p:spTree>
    <p:extLst>
      <p:ext uri="{BB962C8B-B14F-4D97-AF65-F5344CB8AC3E}">
        <p14:creationId xmlns:p14="http://schemas.microsoft.com/office/powerpoint/2010/main" val="1642124955"/>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I/O completion alternatives</a:t>
            </a:r>
            <a:endParaRPr lang="en-US" dirty="0"/>
          </a:p>
        </p:txBody>
      </p:sp>
      <p:sp>
        <p:nvSpPr>
          <p:cNvPr id="2" name="Text Placeholder 1"/>
          <p:cNvSpPr>
            <a:spLocks noGrp="1"/>
          </p:cNvSpPr>
          <p:nvPr>
            <p:ph type="body" sz="half" idx="2"/>
          </p:nvPr>
        </p:nvSpPr>
        <p:spPr/>
        <p:txBody>
          <a:bodyPr/>
          <a:lstStyle/>
          <a:p>
            <a:r>
              <a:rPr lang="en-US" dirty="0" smtClean="0"/>
              <a:t> </a:t>
            </a:r>
            <a:endParaRPr lang="en-US" dirty="0"/>
          </a:p>
        </p:txBody>
      </p:sp>
      <p:sp>
        <p:nvSpPr>
          <p:cNvPr id="7" name="Content Placeholder 6"/>
          <p:cNvSpPr>
            <a:spLocks noGrp="1"/>
          </p:cNvSpPr>
          <p:nvPr>
            <p:ph sz="quarter" idx="18"/>
          </p:nvPr>
        </p:nvSpPr>
        <p:spPr>
          <a:xfrm>
            <a:off x="498092" y="1499235"/>
            <a:ext cx="9570002" cy="4739759"/>
          </a:xfrm>
        </p:spPr>
        <p:txBody>
          <a:bodyPr/>
          <a:lstStyle/>
          <a:p>
            <a:r>
              <a:rPr lang="en-US" sz="3600" dirty="0"/>
              <a:t>Polling the </a:t>
            </a:r>
            <a:r>
              <a:rPr lang="en-US" sz="3600" dirty="0" err="1"/>
              <a:t>RIOCompletionQueue</a:t>
            </a:r>
            <a:r>
              <a:rPr lang="en-US" sz="3600" dirty="0"/>
              <a:t> </a:t>
            </a:r>
          </a:p>
          <a:p>
            <a:pPr lvl="1"/>
            <a:r>
              <a:rPr lang="en-US" sz="3200" dirty="0"/>
              <a:t>May provide the highest performance and lowest </a:t>
            </a:r>
            <a:r>
              <a:rPr lang="en-US" sz="3200" dirty="0" smtClean="0"/>
              <a:t>latency, but high CPU utilization</a:t>
            </a:r>
            <a:endParaRPr lang="en-US" dirty="0" smtClean="0"/>
          </a:p>
          <a:p>
            <a:r>
              <a:rPr lang="en-US" sz="3600" dirty="0" smtClean="0"/>
              <a:t>I/O </a:t>
            </a:r>
            <a:r>
              <a:rPr lang="en-US" sz="3600" dirty="0" err="1"/>
              <a:t>CompletionPort</a:t>
            </a:r>
            <a:r>
              <a:rPr lang="en-US" sz="3600" dirty="0"/>
              <a:t> </a:t>
            </a:r>
            <a:r>
              <a:rPr lang="en-US" sz="3600" dirty="0" smtClean="0"/>
              <a:t>Notification</a:t>
            </a:r>
          </a:p>
          <a:p>
            <a:pPr lvl="1"/>
            <a:r>
              <a:rPr lang="en-US" sz="3200" dirty="0"/>
              <a:t>Easy to integrate RIO with existing IOCP based </a:t>
            </a:r>
            <a:r>
              <a:rPr lang="en-US" sz="3200" dirty="0" smtClean="0"/>
              <a:t>code</a:t>
            </a:r>
          </a:p>
          <a:p>
            <a:r>
              <a:rPr lang="en-US" sz="4000" dirty="0" smtClean="0"/>
              <a:t>Windows </a:t>
            </a:r>
            <a:r>
              <a:rPr lang="en-US" sz="4000" dirty="0"/>
              <a:t>Event Notification </a:t>
            </a:r>
          </a:p>
          <a:p>
            <a:pPr lvl="1"/>
            <a:r>
              <a:rPr lang="en-US" sz="3200" dirty="0" smtClean="0"/>
              <a:t>Easy </a:t>
            </a:r>
            <a:r>
              <a:rPr lang="en-US" sz="3200" dirty="0"/>
              <a:t>to integrate with existing code that uses Windows Events. </a:t>
            </a:r>
          </a:p>
        </p:txBody>
      </p:sp>
    </p:spTree>
    <p:extLst>
      <p:ext uri="{BB962C8B-B14F-4D97-AF65-F5344CB8AC3E}">
        <p14:creationId xmlns:p14="http://schemas.microsoft.com/office/powerpoint/2010/main" val="322007939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US" dirty="0" smtClean="0"/>
              <a:t>Polling the Completion Queue</a:t>
            </a:r>
            <a:endParaRPr lang="en-US" dirty="0"/>
          </a:p>
        </p:txBody>
      </p:sp>
      <p:sp>
        <p:nvSpPr>
          <p:cNvPr id="5" name="Text Placeholder 2"/>
          <p:cNvSpPr>
            <a:spLocks noGrp="1"/>
          </p:cNvSpPr>
          <p:nvPr>
            <p:ph type="body" sz="quarter" idx="10"/>
          </p:nvPr>
        </p:nvSpPr>
        <p:spPr>
          <a:xfrm>
            <a:off x="682388" y="1533102"/>
            <a:ext cx="11219834" cy="4308872"/>
          </a:xfrm>
        </p:spPr>
        <p:txBody>
          <a:bodyPr/>
          <a:lstStyle/>
          <a:p>
            <a:pPr>
              <a:lnSpc>
                <a:spcPct val="100000"/>
              </a:lnSpc>
              <a:spcBef>
                <a:spcPts val="0"/>
              </a:spcBef>
            </a:pPr>
            <a:r>
              <a:rPr lang="en-US" sz="2000" dirty="0" smtClean="0">
                <a:solidFill>
                  <a:schemeClr val="bg1"/>
                </a:solidFill>
              </a:rPr>
              <a:t>ULONG </a:t>
            </a:r>
            <a:r>
              <a:rPr lang="en-US" sz="2000" dirty="0" err="1">
                <a:solidFill>
                  <a:schemeClr val="bg1"/>
                </a:solidFill>
              </a:rPr>
              <a:t>NResults</a:t>
            </a:r>
            <a:r>
              <a:rPr lang="en-US" sz="2000" dirty="0">
                <a:solidFill>
                  <a:schemeClr val="bg1"/>
                </a:solidFill>
              </a:rPr>
              <a:t> = 0;</a:t>
            </a:r>
          </a:p>
          <a:p>
            <a:pPr>
              <a:lnSpc>
                <a:spcPct val="100000"/>
              </a:lnSpc>
              <a:spcBef>
                <a:spcPts val="0"/>
              </a:spcBef>
            </a:pPr>
            <a:r>
              <a:rPr lang="en-US" sz="2000" dirty="0">
                <a:solidFill>
                  <a:schemeClr val="bg1"/>
                </a:solidFill>
              </a:rPr>
              <a:t> RIORESULT Results[</a:t>
            </a:r>
            <a:r>
              <a:rPr lang="en-US" sz="2000" dirty="0" err="1">
                <a:solidFill>
                  <a:schemeClr val="bg1"/>
                </a:solidFill>
              </a:rPr>
              <a:t>MaxResults</a:t>
            </a:r>
            <a:r>
              <a:rPr lang="en-US" sz="2000" dirty="0">
                <a:solidFill>
                  <a:schemeClr val="bg1"/>
                </a:solidFill>
              </a:rPr>
              <a:t>];</a:t>
            </a:r>
          </a:p>
          <a:p>
            <a:pPr>
              <a:lnSpc>
                <a:spcPct val="100000"/>
              </a:lnSpc>
              <a:spcBef>
                <a:spcPts val="0"/>
              </a:spcBef>
            </a:pPr>
            <a:r>
              <a:rPr lang="en-US" sz="2000" dirty="0">
                <a:solidFill>
                  <a:schemeClr val="bg1"/>
                </a:solidFill>
              </a:rPr>
              <a:t>      </a:t>
            </a:r>
          </a:p>
          <a:p>
            <a:pPr>
              <a:lnSpc>
                <a:spcPct val="100000"/>
              </a:lnSpc>
              <a:spcBef>
                <a:spcPts val="0"/>
              </a:spcBef>
            </a:pPr>
            <a:r>
              <a:rPr lang="en-US" sz="2000" dirty="0">
                <a:solidFill>
                  <a:srgbClr val="00B050"/>
                </a:solidFill>
              </a:rPr>
              <a:t>// Poll the completion queue for completions</a:t>
            </a:r>
          </a:p>
          <a:p>
            <a:pPr>
              <a:lnSpc>
                <a:spcPct val="100000"/>
              </a:lnSpc>
              <a:spcBef>
                <a:spcPts val="0"/>
              </a:spcBef>
            </a:pPr>
            <a:r>
              <a:rPr lang="en-US" sz="2000" dirty="0">
                <a:solidFill>
                  <a:schemeClr val="bg1"/>
                </a:solidFill>
              </a:rPr>
              <a:t>   </a:t>
            </a:r>
          </a:p>
          <a:p>
            <a:pPr>
              <a:lnSpc>
                <a:spcPct val="100000"/>
              </a:lnSpc>
              <a:spcBef>
                <a:spcPts val="0"/>
              </a:spcBef>
            </a:pPr>
            <a:r>
              <a:rPr lang="en-US" sz="2000" dirty="0">
                <a:solidFill>
                  <a:schemeClr val="bg1"/>
                </a:solidFill>
              </a:rPr>
              <a:t>            </a:t>
            </a:r>
          </a:p>
          <a:p>
            <a:pPr>
              <a:lnSpc>
                <a:spcPct val="100000"/>
              </a:lnSpc>
              <a:spcBef>
                <a:spcPts val="0"/>
              </a:spcBef>
            </a:pPr>
            <a:r>
              <a:rPr lang="en-US" sz="2000" dirty="0">
                <a:solidFill>
                  <a:srgbClr val="457EC1"/>
                </a:solidFill>
              </a:rPr>
              <a:t>while</a:t>
            </a:r>
            <a:r>
              <a:rPr lang="en-US" sz="2000" dirty="0">
                <a:solidFill>
                  <a:schemeClr val="bg1"/>
                </a:solidFill>
              </a:rPr>
              <a:t> (0 == (</a:t>
            </a:r>
            <a:r>
              <a:rPr lang="en-US" sz="2000" dirty="0" err="1">
                <a:solidFill>
                  <a:schemeClr val="bg1"/>
                </a:solidFill>
              </a:rPr>
              <a:t>NResults</a:t>
            </a:r>
            <a:r>
              <a:rPr lang="en-US" sz="2000" dirty="0">
                <a:solidFill>
                  <a:schemeClr val="bg1"/>
                </a:solidFill>
              </a:rPr>
              <a:t> = </a:t>
            </a:r>
            <a:r>
              <a:rPr lang="en-US" sz="2000" b="1" dirty="0" err="1">
                <a:solidFill>
                  <a:srgbClr val="FF0000"/>
                </a:solidFill>
              </a:rPr>
              <a:t>RIODequeueCompletion</a:t>
            </a:r>
            <a:r>
              <a:rPr lang="en-US" sz="2000" dirty="0">
                <a:solidFill>
                  <a:schemeClr val="bg1"/>
                </a:solidFill>
              </a:rPr>
              <a:t>(CQ,          	                      </a:t>
            </a:r>
            <a:r>
              <a:rPr lang="en-US" sz="2000" dirty="0" smtClean="0">
                <a:solidFill>
                  <a:schemeClr val="bg1"/>
                </a:solidFill>
              </a:rPr>
              <a:t>     </a:t>
            </a:r>
            <a:r>
              <a:rPr lang="en-US" sz="2000" dirty="0" smtClean="0">
                <a:solidFill>
                  <a:schemeClr val="bg1"/>
                </a:solidFill>
              </a:rPr>
              <a:t>&amp;Results[0</a:t>
            </a:r>
            <a:r>
              <a:rPr lang="en-US" sz="2000" dirty="0">
                <a:solidFill>
                  <a:schemeClr val="bg1"/>
                </a:solidFill>
              </a:rPr>
              <a:t>], </a:t>
            </a:r>
            <a:r>
              <a:rPr lang="en-US" sz="2000" dirty="0" err="1">
                <a:solidFill>
                  <a:schemeClr val="bg1"/>
                </a:solidFill>
              </a:rPr>
              <a:t>MaxResults</a:t>
            </a:r>
            <a:r>
              <a:rPr lang="en-US" sz="2000" dirty="0">
                <a:solidFill>
                  <a:schemeClr val="bg1"/>
                </a:solidFill>
              </a:rPr>
              <a:t>))) {</a:t>
            </a:r>
          </a:p>
          <a:p>
            <a:pPr>
              <a:lnSpc>
                <a:spcPct val="100000"/>
              </a:lnSpc>
              <a:spcBef>
                <a:spcPts val="0"/>
              </a:spcBef>
            </a:pPr>
            <a:endParaRPr lang="en-US" sz="2000" dirty="0">
              <a:solidFill>
                <a:schemeClr val="bg1"/>
              </a:solidFill>
            </a:endParaRPr>
          </a:p>
          <a:p>
            <a:pPr>
              <a:lnSpc>
                <a:spcPct val="100000"/>
              </a:lnSpc>
              <a:spcBef>
                <a:spcPts val="0"/>
              </a:spcBef>
            </a:pPr>
            <a:r>
              <a:rPr lang="en-US" sz="2000" dirty="0">
                <a:solidFill>
                  <a:schemeClr val="bg1"/>
                </a:solidFill>
              </a:rPr>
              <a:t>    </a:t>
            </a:r>
            <a:r>
              <a:rPr lang="en-US" sz="2000" dirty="0" err="1">
                <a:solidFill>
                  <a:schemeClr val="bg1"/>
                </a:solidFill>
              </a:rPr>
              <a:t>YieldProcessor</a:t>
            </a:r>
            <a:r>
              <a:rPr lang="en-US" sz="2000" dirty="0">
                <a:solidFill>
                  <a:schemeClr val="bg1"/>
                </a:solidFill>
              </a:rPr>
              <a:t>();</a:t>
            </a:r>
          </a:p>
          <a:p>
            <a:pPr>
              <a:lnSpc>
                <a:spcPct val="100000"/>
              </a:lnSpc>
              <a:spcBef>
                <a:spcPts val="0"/>
              </a:spcBef>
            </a:pPr>
            <a:r>
              <a:rPr lang="en-US" sz="2000" dirty="0">
                <a:solidFill>
                  <a:schemeClr val="bg1"/>
                </a:solidFill>
              </a:rPr>
              <a:t>}</a:t>
            </a:r>
          </a:p>
          <a:p>
            <a:pPr>
              <a:lnSpc>
                <a:spcPct val="100000"/>
              </a:lnSpc>
              <a:spcBef>
                <a:spcPts val="0"/>
              </a:spcBef>
            </a:pPr>
            <a:endParaRPr lang="en-US" sz="2000" dirty="0">
              <a:solidFill>
                <a:schemeClr val="bg1"/>
              </a:solidFill>
            </a:endParaRPr>
          </a:p>
          <a:p>
            <a:pPr>
              <a:lnSpc>
                <a:spcPct val="100000"/>
              </a:lnSpc>
              <a:spcBef>
                <a:spcPts val="0"/>
              </a:spcBef>
            </a:pPr>
            <a:endParaRPr lang="en-US" sz="2000" dirty="0">
              <a:solidFill>
                <a:schemeClr val="bg1"/>
              </a:solidFill>
            </a:endParaRPr>
          </a:p>
          <a:p>
            <a:pPr>
              <a:lnSpc>
                <a:spcPct val="100000"/>
              </a:lnSpc>
              <a:spcBef>
                <a:spcPts val="0"/>
              </a:spcBef>
            </a:pPr>
            <a:endParaRPr lang="en-US" sz="2000" dirty="0">
              <a:solidFill>
                <a:schemeClr val="bg1"/>
              </a:solidFill>
            </a:endParaRPr>
          </a:p>
        </p:txBody>
      </p:sp>
    </p:spTree>
    <p:extLst>
      <p:ext uri="{BB962C8B-B14F-4D97-AF65-F5344CB8AC3E}">
        <p14:creationId xmlns:p14="http://schemas.microsoft.com/office/powerpoint/2010/main" val="3668596912"/>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US" dirty="0" smtClean="0"/>
              <a:t>Use RIO with IOCP and Polling</a:t>
            </a:r>
            <a:endParaRPr lang="en-US" dirty="0"/>
          </a:p>
        </p:txBody>
      </p:sp>
      <p:sp>
        <p:nvSpPr>
          <p:cNvPr id="5" name="Text Placeholder 2"/>
          <p:cNvSpPr>
            <a:spLocks noGrp="1"/>
          </p:cNvSpPr>
          <p:nvPr>
            <p:ph type="body" sz="quarter" idx="10"/>
          </p:nvPr>
        </p:nvSpPr>
        <p:spPr>
          <a:xfrm>
            <a:off x="682388" y="1533102"/>
            <a:ext cx="11219834" cy="3385542"/>
          </a:xfrm>
        </p:spPr>
        <p:txBody>
          <a:bodyPr/>
          <a:lstStyle/>
          <a:p>
            <a:pPr>
              <a:lnSpc>
                <a:spcPct val="100000"/>
              </a:lnSpc>
              <a:spcBef>
                <a:spcPts val="0"/>
              </a:spcBef>
            </a:pPr>
            <a:r>
              <a:rPr lang="en-US" sz="2000" dirty="0">
                <a:solidFill>
                  <a:srgbClr val="00B050"/>
                </a:solidFill>
              </a:rPr>
              <a:t>// Wait for one or more completions, and </a:t>
            </a:r>
          </a:p>
          <a:p>
            <a:pPr>
              <a:lnSpc>
                <a:spcPct val="100000"/>
              </a:lnSpc>
              <a:spcBef>
                <a:spcPts val="0"/>
              </a:spcBef>
            </a:pPr>
            <a:r>
              <a:rPr lang="en-US" sz="2000" dirty="0">
                <a:solidFill>
                  <a:srgbClr val="00B050"/>
                </a:solidFill>
              </a:rPr>
              <a:t>// get them all in one operation</a:t>
            </a:r>
          </a:p>
          <a:p>
            <a:pPr>
              <a:lnSpc>
                <a:spcPct val="100000"/>
              </a:lnSpc>
              <a:spcBef>
                <a:spcPts val="0"/>
              </a:spcBef>
            </a:pPr>
            <a:r>
              <a:rPr lang="en-US" sz="2000" dirty="0">
                <a:solidFill>
                  <a:schemeClr val="bg1"/>
                </a:solidFill>
              </a:rPr>
              <a:t>  </a:t>
            </a:r>
          </a:p>
          <a:p>
            <a:pPr>
              <a:lnSpc>
                <a:spcPct val="100000"/>
              </a:lnSpc>
              <a:spcBef>
                <a:spcPts val="0"/>
              </a:spcBef>
            </a:pPr>
            <a:r>
              <a:rPr lang="en-US" sz="2000" dirty="0">
                <a:solidFill>
                  <a:schemeClr val="bg1"/>
                </a:solidFill>
              </a:rPr>
              <a:t>  </a:t>
            </a:r>
            <a:r>
              <a:rPr lang="en-US" sz="2000" dirty="0" err="1" smtClean="0">
                <a:solidFill>
                  <a:schemeClr val="bg1"/>
                </a:solidFill>
              </a:rPr>
              <a:t>GetQueuedCompletionStatus</a:t>
            </a:r>
            <a:r>
              <a:rPr lang="en-US" sz="2000" dirty="0" smtClean="0">
                <a:solidFill>
                  <a:schemeClr val="bg1"/>
                </a:solidFill>
              </a:rPr>
              <a:t>(</a:t>
            </a:r>
            <a:r>
              <a:rPr lang="en-US" sz="2000" dirty="0" err="1" smtClean="0">
                <a:solidFill>
                  <a:schemeClr val="bg1"/>
                </a:solidFill>
              </a:rPr>
              <a:t>IocpHandle</a:t>
            </a:r>
            <a:r>
              <a:rPr lang="en-US" sz="2000" dirty="0" smtClean="0">
                <a:solidFill>
                  <a:schemeClr val="bg1"/>
                </a:solidFill>
              </a:rPr>
              <a:t> …)</a:t>
            </a:r>
            <a:endParaRPr lang="en-US" sz="2000" dirty="0">
              <a:solidFill>
                <a:schemeClr val="bg1"/>
              </a:solidFill>
            </a:endParaRPr>
          </a:p>
          <a:p>
            <a:pPr>
              <a:lnSpc>
                <a:spcPct val="100000"/>
              </a:lnSpc>
              <a:spcBef>
                <a:spcPts val="0"/>
              </a:spcBef>
            </a:pPr>
            <a:r>
              <a:rPr lang="en-US" sz="2000" dirty="0">
                <a:solidFill>
                  <a:schemeClr val="bg1"/>
                </a:solidFill>
              </a:rPr>
              <a:t> </a:t>
            </a:r>
          </a:p>
          <a:p>
            <a:pPr>
              <a:lnSpc>
                <a:spcPct val="100000"/>
              </a:lnSpc>
              <a:spcBef>
                <a:spcPts val="0"/>
              </a:spcBef>
            </a:pPr>
            <a:r>
              <a:rPr lang="en-US" sz="2000" dirty="0">
                <a:solidFill>
                  <a:schemeClr val="bg1"/>
                </a:solidFill>
              </a:rPr>
              <a:t> </a:t>
            </a:r>
            <a:r>
              <a:rPr lang="en-US" sz="2000" dirty="0" smtClean="0">
                <a:solidFill>
                  <a:schemeClr val="bg1"/>
                </a:solidFill>
              </a:rPr>
              <a:t> </a:t>
            </a:r>
            <a:r>
              <a:rPr lang="en-US" sz="2000" dirty="0" err="1" smtClean="0">
                <a:solidFill>
                  <a:schemeClr val="bg1"/>
                </a:solidFill>
              </a:rPr>
              <a:t>NResults</a:t>
            </a:r>
            <a:r>
              <a:rPr lang="en-US" sz="2000" dirty="0" smtClean="0">
                <a:solidFill>
                  <a:schemeClr val="bg1"/>
                </a:solidFill>
              </a:rPr>
              <a:t> </a:t>
            </a:r>
            <a:r>
              <a:rPr lang="en-US" sz="2000" dirty="0">
                <a:solidFill>
                  <a:schemeClr val="bg1"/>
                </a:solidFill>
              </a:rPr>
              <a:t>= </a:t>
            </a:r>
            <a:r>
              <a:rPr lang="en-US" sz="2000" dirty="0" err="1">
                <a:solidFill>
                  <a:schemeClr val="bg1"/>
                </a:solidFill>
              </a:rPr>
              <a:t>RIODequeueCompletion</a:t>
            </a:r>
            <a:r>
              <a:rPr lang="en-US" sz="2000" dirty="0">
                <a:solidFill>
                  <a:schemeClr val="bg1"/>
                </a:solidFill>
              </a:rPr>
              <a:t>(CQ, &amp;Results[0], </a:t>
            </a:r>
            <a:r>
              <a:rPr lang="en-US" sz="2000" dirty="0" err="1">
                <a:solidFill>
                  <a:schemeClr val="bg1"/>
                </a:solidFill>
              </a:rPr>
              <a:t>MaxResults</a:t>
            </a:r>
            <a:r>
              <a:rPr lang="en-US" sz="2000" dirty="0">
                <a:solidFill>
                  <a:schemeClr val="bg1"/>
                </a:solidFill>
              </a:rPr>
              <a:t>);</a:t>
            </a:r>
          </a:p>
          <a:p>
            <a:pPr>
              <a:lnSpc>
                <a:spcPct val="100000"/>
              </a:lnSpc>
              <a:spcBef>
                <a:spcPts val="0"/>
              </a:spcBef>
            </a:pPr>
            <a:endParaRPr lang="en-US" sz="2000" dirty="0">
              <a:solidFill>
                <a:schemeClr val="bg1"/>
              </a:solidFill>
            </a:endParaRPr>
          </a:p>
          <a:p>
            <a:pPr>
              <a:lnSpc>
                <a:spcPct val="100000"/>
              </a:lnSpc>
              <a:spcBef>
                <a:spcPts val="0"/>
              </a:spcBef>
            </a:pPr>
            <a:endParaRPr lang="en-US" sz="2000" dirty="0">
              <a:solidFill>
                <a:schemeClr val="bg1"/>
              </a:solidFill>
            </a:endParaRPr>
          </a:p>
          <a:p>
            <a:pPr>
              <a:lnSpc>
                <a:spcPct val="100000"/>
              </a:lnSpc>
              <a:spcBef>
                <a:spcPts val="0"/>
              </a:spcBef>
            </a:pPr>
            <a:endParaRPr lang="en-US" sz="2000" dirty="0">
              <a:solidFill>
                <a:schemeClr val="bg1"/>
              </a:solidFill>
            </a:endParaRPr>
          </a:p>
          <a:p>
            <a:pPr>
              <a:lnSpc>
                <a:spcPct val="100000"/>
              </a:lnSpc>
              <a:spcBef>
                <a:spcPts val="0"/>
              </a:spcBef>
            </a:pPr>
            <a:endParaRPr lang="en-US" sz="2000" dirty="0">
              <a:solidFill>
                <a:schemeClr val="bg1"/>
              </a:solidFill>
            </a:endParaRPr>
          </a:p>
          <a:p>
            <a:pPr>
              <a:lnSpc>
                <a:spcPct val="100000"/>
              </a:lnSpc>
              <a:spcBef>
                <a:spcPts val="0"/>
              </a:spcBef>
            </a:pPr>
            <a:endParaRPr lang="en-US" sz="2000" dirty="0">
              <a:solidFill>
                <a:schemeClr val="bg1"/>
              </a:solidFill>
            </a:endParaRPr>
          </a:p>
        </p:txBody>
      </p:sp>
    </p:spTree>
    <p:extLst>
      <p:ext uri="{BB962C8B-B14F-4D97-AF65-F5344CB8AC3E}">
        <p14:creationId xmlns:p14="http://schemas.microsoft.com/office/powerpoint/2010/main" val="3869243892"/>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US" dirty="0"/>
              <a:t>Wiring up a completion port to RIO Sockets</a:t>
            </a:r>
          </a:p>
        </p:txBody>
      </p:sp>
      <p:sp>
        <p:nvSpPr>
          <p:cNvPr id="5" name="Text Placeholder 2"/>
          <p:cNvSpPr>
            <a:spLocks noGrp="1"/>
          </p:cNvSpPr>
          <p:nvPr>
            <p:ph type="body" sz="quarter" idx="10"/>
          </p:nvPr>
        </p:nvSpPr>
        <p:spPr>
          <a:xfrm>
            <a:off x="682388" y="1533102"/>
            <a:ext cx="11219834" cy="3385542"/>
          </a:xfrm>
        </p:spPr>
        <p:txBody>
          <a:bodyPr/>
          <a:lstStyle/>
          <a:p>
            <a:pPr>
              <a:lnSpc>
                <a:spcPct val="100000"/>
              </a:lnSpc>
              <a:spcBef>
                <a:spcPts val="0"/>
              </a:spcBef>
            </a:pPr>
            <a:r>
              <a:rPr lang="en-US" sz="2000" dirty="0" smtClean="0">
                <a:solidFill>
                  <a:schemeClr val="bg1"/>
                </a:solidFill>
              </a:rPr>
              <a:t>RIO_NOTIFICATION_COMPLETION </a:t>
            </a:r>
            <a:r>
              <a:rPr lang="en-US" sz="2000" dirty="0" err="1">
                <a:solidFill>
                  <a:schemeClr val="bg1"/>
                </a:solidFill>
              </a:rPr>
              <a:t>NotificationCompletion</a:t>
            </a:r>
            <a:r>
              <a:rPr lang="en-US" sz="2000" dirty="0">
                <a:solidFill>
                  <a:schemeClr val="bg1"/>
                </a:solidFill>
              </a:rPr>
              <a:t>;</a:t>
            </a:r>
          </a:p>
          <a:p>
            <a:pPr>
              <a:lnSpc>
                <a:spcPct val="100000"/>
              </a:lnSpc>
              <a:spcBef>
                <a:spcPts val="0"/>
              </a:spcBef>
            </a:pPr>
            <a:r>
              <a:rPr lang="en-US" sz="2000" dirty="0">
                <a:solidFill>
                  <a:schemeClr val="bg1"/>
                </a:solidFill>
              </a:rPr>
              <a:t> </a:t>
            </a:r>
          </a:p>
          <a:p>
            <a:pPr>
              <a:lnSpc>
                <a:spcPct val="100000"/>
              </a:lnSpc>
              <a:spcBef>
                <a:spcPts val="0"/>
              </a:spcBef>
            </a:pPr>
            <a:r>
              <a:rPr lang="en-US" sz="2000" dirty="0" err="1">
                <a:solidFill>
                  <a:schemeClr val="bg1"/>
                </a:solidFill>
              </a:rPr>
              <a:t>NotificationCompletion.Type</a:t>
            </a:r>
            <a:r>
              <a:rPr lang="en-US" sz="2000" dirty="0">
                <a:solidFill>
                  <a:schemeClr val="bg1"/>
                </a:solidFill>
              </a:rPr>
              <a:t> = RIO_IOCP_COMPLETION;</a:t>
            </a:r>
          </a:p>
          <a:p>
            <a:pPr>
              <a:lnSpc>
                <a:spcPct val="100000"/>
              </a:lnSpc>
              <a:spcBef>
                <a:spcPts val="0"/>
              </a:spcBef>
            </a:pPr>
            <a:r>
              <a:rPr lang="en-US" sz="2000" dirty="0" err="1">
                <a:solidFill>
                  <a:schemeClr val="bg1"/>
                </a:solidFill>
              </a:rPr>
              <a:t>NotificationCompletion.Iocp.IocpHandle</a:t>
            </a:r>
            <a:r>
              <a:rPr lang="en-US" sz="2000" dirty="0">
                <a:solidFill>
                  <a:schemeClr val="bg1"/>
                </a:solidFill>
              </a:rPr>
              <a:t> = </a:t>
            </a:r>
            <a:r>
              <a:rPr lang="en-US" sz="2000" dirty="0" err="1">
                <a:solidFill>
                  <a:schemeClr val="bg1"/>
                </a:solidFill>
              </a:rPr>
              <a:t>Iocp</a:t>
            </a:r>
            <a:r>
              <a:rPr lang="en-US" sz="2000" dirty="0">
                <a:solidFill>
                  <a:schemeClr val="bg1"/>
                </a:solidFill>
              </a:rPr>
              <a:t>;</a:t>
            </a:r>
          </a:p>
          <a:p>
            <a:pPr>
              <a:lnSpc>
                <a:spcPct val="100000"/>
              </a:lnSpc>
              <a:spcBef>
                <a:spcPts val="0"/>
              </a:spcBef>
            </a:pPr>
            <a:r>
              <a:rPr lang="en-US" sz="2000" dirty="0" err="1">
                <a:solidFill>
                  <a:schemeClr val="bg1"/>
                </a:solidFill>
              </a:rPr>
              <a:t>NotificationCompletion.Iocp.Overlapped</a:t>
            </a:r>
            <a:r>
              <a:rPr lang="en-US" sz="2000" dirty="0">
                <a:solidFill>
                  <a:schemeClr val="bg1"/>
                </a:solidFill>
              </a:rPr>
              <a:t> = &amp;Overlapped;</a:t>
            </a:r>
          </a:p>
          <a:p>
            <a:pPr>
              <a:lnSpc>
                <a:spcPct val="100000"/>
              </a:lnSpc>
              <a:spcBef>
                <a:spcPts val="0"/>
              </a:spcBef>
            </a:pPr>
            <a:r>
              <a:rPr lang="en-US" sz="2000" dirty="0" err="1">
                <a:solidFill>
                  <a:schemeClr val="bg1"/>
                </a:solidFill>
              </a:rPr>
              <a:t>NotificationCompletion.Iocp.CompletionKey</a:t>
            </a:r>
            <a:r>
              <a:rPr lang="en-US" sz="2000" dirty="0">
                <a:solidFill>
                  <a:schemeClr val="bg1"/>
                </a:solidFill>
              </a:rPr>
              <a:t> = NULL;</a:t>
            </a:r>
          </a:p>
          <a:p>
            <a:pPr>
              <a:lnSpc>
                <a:spcPct val="100000"/>
              </a:lnSpc>
              <a:spcBef>
                <a:spcPts val="0"/>
              </a:spcBef>
            </a:pPr>
            <a:r>
              <a:rPr lang="en-US" sz="2000" dirty="0">
                <a:solidFill>
                  <a:schemeClr val="bg1"/>
                </a:solidFill>
              </a:rPr>
              <a:t> </a:t>
            </a:r>
          </a:p>
          <a:p>
            <a:pPr>
              <a:lnSpc>
                <a:spcPct val="100000"/>
              </a:lnSpc>
              <a:spcBef>
                <a:spcPts val="0"/>
              </a:spcBef>
            </a:pPr>
            <a:r>
              <a:rPr lang="en-US" sz="2000" dirty="0">
                <a:solidFill>
                  <a:schemeClr val="bg1"/>
                </a:solidFill>
              </a:rPr>
              <a:t>CQ = </a:t>
            </a:r>
            <a:r>
              <a:rPr lang="en-US" sz="2000" dirty="0" err="1">
                <a:solidFill>
                  <a:schemeClr val="bg1"/>
                </a:solidFill>
              </a:rPr>
              <a:t>Rio.RIOCreateCompletionQueue</a:t>
            </a:r>
            <a:r>
              <a:rPr lang="en-US" sz="2000" dirty="0">
                <a:solidFill>
                  <a:schemeClr val="bg1"/>
                </a:solidFill>
              </a:rPr>
              <a:t>(</a:t>
            </a:r>
            <a:r>
              <a:rPr lang="en-US" sz="2000" dirty="0" err="1">
                <a:solidFill>
                  <a:schemeClr val="bg1"/>
                </a:solidFill>
              </a:rPr>
              <a:t>QueueSize</a:t>
            </a:r>
            <a:r>
              <a:rPr lang="en-US" sz="2000" dirty="0" smtClean="0">
                <a:solidFill>
                  <a:schemeClr val="bg1"/>
                </a:solidFill>
              </a:rPr>
              <a:t>, &amp;</a:t>
            </a:r>
            <a:r>
              <a:rPr lang="en-US" sz="2000" dirty="0" err="1">
                <a:solidFill>
                  <a:schemeClr val="bg1"/>
                </a:solidFill>
              </a:rPr>
              <a:t>NotificationCompletion</a:t>
            </a:r>
            <a:r>
              <a:rPr lang="en-US" sz="2000" dirty="0">
                <a:solidFill>
                  <a:schemeClr val="bg1"/>
                </a:solidFill>
              </a:rPr>
              <a:t>);</a:t>
            </a:r>
          </a:p>
          <a:p>
            <a:pPr>
              <a:lnSpc>
                <a:spcPct val="100000"/>
              </a:lnSpc>
              <a:spcBef>
                <a:spcPts val="0"/>
              </a:spcBef>
            </a:pPr>
            <a:endParaRPr lang="en-US" sz="2000" dirty="0">
              <a:solidFill>
                <a:schemeClr val="bg1"/>
              </a:solidFill>
            </a:endParaRPr>
          </a:p>
          <a:p>
            <a:pPr>
              <a:lnSpc>
                <a:spcPct val="100000"/>
              </a:lnSpc>
              <a:spcBef>
                <a:spcPts val="0"/>
              </a:spcBef>
            </a:pPr>
            <a:endParaRPr lang="en-US" sz="2000" dirty="0">
              <a:solidFill>
                <a:schemeClr val="bg1"/>
              </a:solidFill>
            </a:endParaRPr>
          </a:p>
          <a:p>
            <a:pPr>
              <a:lnSpc>
                <a:spcPct val="100000"/>
              </a:lnSpc>
              <a:spcBef>
                <a:spcPts val="0"/>
              </a:spcBef>
            </a:pPr>
            <a:endParaRPr lang="en-US" sz="2000" dirty="0">
              <a:solidFill>
                <a:schemeClr val="bg1"/>
              </a:solidFill>
            </a:endParaRPr>
          </a:p>
        </p:txBody>
      </p:sp>
    </p:spTree>
    <p:extLst>
      <p:ext uri="{BB962C8B-B14F-4D97-AF65-F5344CB8AC3E}">
        <p14:creationId xmlns:p14="http://schemas.microsoft.com/office/powerpoint/2010/main" val="3857475003"/>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RIO API Summary</a:t>
            </a:r>
            <a:endParaRPr lang="en-US" dirty="0"/>
          </a:p>
        </p:txBody>
      </p:sp>
      <p:sp>
        <p:nvSpPr>
          <p:cNvPr id="2" name="Text Placeholder 1"/>
          <p:cNvSpPr>
            <a:spLocks noGrp="1"/>
          </p:cNvSpPr>
          <p:nvPr>
            <p:ph type="body" sz="half" idx="2"/>
          </p:nvPr>
        </p:nvSpPr>
        <p:spPr/>
        <p:txBody>
          <a:bodyPr/>
          <a:lstStyle/>
          <a:p>
            <a:r>
              <a:rPr lang="en-US" dirty="0" smtClean="0"/>
              <a:t> </a:t>
            </a:r>
            <a:endParaRPr lang="en-US" dirty="0"/>
          </a:p>
        </p:txBody>
      </p:sp>
      <p:sp>
        <p:nvSpPr>
          <p:cNvPr id="7" name="Content Placeholder 6"/>
          <p:cNvSpPr>
            <a:spLocks noGrp="1"/>
          </p:cNvSpPr>
          <p:nvPr>
            <p:ph sz="quarter" idx="18"/>
          </p:nvPr>
        </p:nvSpPr>
        <p:spPr>
          <a:xfrm>
            <a:off x="498092" y="1819394"/>
            <a:ext cx="9570002" cy="4124206"/>
          </a:xfrm>
        </p:spPr>
        <p:txBody>
          <a:bodyPr/>
          <a:lstStyle/>
          <a:p>
            <a:r>
              <a:rPr lang="en-US" sz="3600" dirty="0" smtClean="0"/>
              <a:t>RIO Sockets</a:t>
            </a:r>
          </a:p>
          <a:p>
            <a:pPr lvl="1"/>
            <a:r>
              <a:rPr lang="en-US" sz="3200" dirty="0" smtClean="0"/>
              <a:t>Extension of WinSock</a:t>
            </a:r>
          </a:p>
          <a:p>
            <a:pPr lvl="1"/>
            <a:r>
              <a:rPr lang="en-US" sz="3200" dirty="0" smtClean="0"/>
              <a:t>Use Request Queues and Completion Queues</a:t>
            </a:r>
          </a:p>
          <a:p>
            <a:pPr lvl="1"/>
            <a:r>
              <a:rPr lang="en-US" sz="3200" dirty="0" smtClean="0"/>
              <a:t>Use  previously Registered Buffers for I/O</a:t>
            </a:r>
          </a:p>
          <a:p>
            <a:pPr lvl="1"/>
            <a:r>
              <a:rPr lang="en-US" sz="3200" dirty="0" smtClean="0"/>
              <a:t>Allow for fast polling of I/O completions</a:t>
            </a:r>
          </a:p>
          <a:p>
            <a:pPr lvl="1"/>
            <a:r>
              <a:rPr lang="en-US" sz="3200" dirty="0" smtClean="0"/>
              <a:t>Can be used with IOCP and Win32 Events for efficient waits</a:t>
            </a:r>
          </a:p>
          <a:p>
            <a:pPr lvl="1"/>
            <a:endParaRPr lang="en-US" dirty="0"/>
          </a:p>
        </p:txBody>
      </p:sp>
    </p:spTree>
    <p:extLst>
      <p:ext uri="{BB962C8B-B14F-4D97-AF65-F5344CB8AC3E}">
        <p14:creationId xmlns:p14="http://schemas.microsoft.com/office/powerpoint/2010/main" val="11789753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592852" y="2455626"/>
            <a:ext cx="11149013" cy="2000548"/>
          </a:xfrm>
          <a:prstGeom prst="rect">
            <a:avLst/>
          </a:prstGeom>
        </p:spPr>
        <p:txBody>
          <a:bodyPr vert="horz" wrap="square" lIns="0" tIns="0" rIns="0" bIns="0" rtlCol="0">
            <a:noAutofit/>
          </a:bodyPr>
          <a:lst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smtClean="0"/>
          </a:p>
        </p:txBody>
      </p:sp>
      <p:sp>
        <p:nvSpPr>
          <p:cNvPr id="5" name="Content Placeholder 2"/>
          <p:cNvSpPr txBox="1">
            <a:spLocks/>
          </p:cNvSpPr>
          <p:nvPr/>
        </p:nvSpPr>
        <p:spPr>
          <a:xfrm>
            <a:off x="563356" y="4094552"/>
            <a:ext cx="11149013" cy="2000548"/>
          </a:xfrm>
          <a:prstGeom prst="rect">
            <a:avLst/>
          </a:prstGeom>
        </p:spPr>
        <p:txBody>
          <a:bodyPr vert="horz" wrap="square" lIns="0" tIns="0" rIns="0" bIns="0" rtlCol="0">
            <a:noAutofit/>
          </a:bodyPr>
          <a:lst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smtClean="0"/>
          </a:p>
        </p:txBody>
      </p:sp>
      <p:sp>
        <p:nvSpPr>
          <p:cNvPr id="7" name="Text Placeholder 6"/>
          <p:cNvSpPr>
            <a:spLocks noGrp="1"/>
          </p:cNvSpPr>
          <p:nvPr>
            <p:ph type="body" sz="quarter" idx="10"/>
          </p:nvPr>
        </p:nvSpPr>
        <p:spPr>
          <a:xfrm>
            <a:off x="519114" y="2132981"/>
            <a:ext cx="11149012" cy="3450175"/>
          </a:xfrm>
        </p:spPr>
        <p:txBody>
          <a:bodyPr/>
          <a:lstStyle/>
          <a:p>
            <a:pPr>
              <a:spcBef>
                <a:spcPts val="1800"/>
              </a:spcBef>
            </a:pPr>
            <a:r>
              <a:rPr lang="en-US" dirty="0"/>
              <a:t>Today’s </a:t>
            </a:r>
            <a:r>
              <a:rPr lang="en-US" dirty="0" smtClean="0"/>
              <a:t>multicast aggregate stock market </a:t>
            </a:r>
            <a:r>
              <a:rPr lang="en-US" dirty="0"/>
              <a:t>feed:  </a:t>
            </a:r>
            <a:r>
              <a:rPr lang="en-US" dirty="0" smtClean="0"/>
              <a:t>5 million updates/second</a:t>
            </a:r>
          </a:p>
          <a:p>
            <a:pPr>
              <a:spcBef>
                <a:spcPts val="1800"/>
              </a:spcBef>
            </a:pPr>
            <a:r>
              <a:rPr lang="en-US" dirty="0" smtClean="0"/>
              <a:t>300,000 packets per second</a:t>
            </a:r>
            <a:endParaRPr lang="en-US" dirty="0"/>
          </a:p>
          <a:p>
            <a:pPr>
              <a:spcBef>
                <a:spcPts val="1800"/>
              </a:spcBef>
            </a:pPr>
            <a:r>
              <a:rPr lang="en-US" dirty="0" smtClean="0"/>
              <a:t>600,000 packets per second</a:t>
            </a:r>
            <a:endParaRPr lang="en-US" dirty="0"/>
          </a:p>
          <a:p>
            <a:pPr>
              <a:spcBef>
                <a:spcPts val="1800"/>
              </a:spcBef>
            </a:pPr>
            <a:r>
              <a:rPr lang="en-US" dirty="0" smtClean="0"/>
              <a:t>Traffic rates are increasing</a:t>
            </a:r>
            <a:endParaRPr lang="en-US" dirty="0"/>
          </a:p>
          <a:p>
            <a:endParaRPr lang="en-US" dirty="0"/>
          </a:p>
        </p:txBody>
      </p:sp>
      <p:sp>
        <p:nvSpPr>
          <p:cNvPr id="8" name="Title 1"/>
          <p:cNvSpPr txBox="1">
            <a:spLocks noGrp="1"/>
          </p:cNvSpPr>
          <p:nvPr>
            <p:ph type="title"/>
          </p:nvPr>
        </p:nvSpPr>
        <p:spPr>
          <a:xfrm>
            <a:off x="519112" y="228600"/>
            <a:ext cx="11149013" cy="609398"/>
          </a:xfrm>
          <a:prstGeom prst="rect">
            <a:avLst/>
          </a:prstGeom>
        </p:spPr>
        <p:txBody>
          <a:bodyPr>
            <a:noAutofit/>
          </a:bodyPr>
          <a:lst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r>
              <a:rPr lang="en-US" dirty="0" smtClean="0"/>
              <a:t>The Problem:</a:t>
            </a:r>
            <a:endParaRPr lang="en-US" dirty="0"/>
          </a:p>
        </p:txBody>
      </p:sp>
      <p:sp>
        <p:nvSpPr>
          <p:cNvPr id="2" name="Rectangle 1"/>
          <p:cNvSpPr/>
          <p:nvPr/>
        </p:nvSpPr>
        <p:spPr>
          <a:xfrm>
            <a:off x="3764329" y="197068"/>
            <a:ext cx="7713715" cy="701731"/>
          </a:xfrm>
          <a:prstGeom prst="rect">
            <a:avLst/>
          </a:prstGeom>
        </p:spPr>
        <p:txBody>
          <a:bodyPr wrap="none">
            <a:spAutoFit/>
          </a:bodyPr>
          <a:lstStyle/>
          <a:p>
            <a:pPr>
              <a:lnSpc>
                <a:spcPct val="90000"/>
              </a:lnSpc>
              <a:spcBef>
                <a:spcPct val="0"/>
              </a:spcBef>
            </a:pPr>
            <a:r>
              <a:rPr lang="en-US" sz="4400" spc="-100" dirty="0">
                <a:ln w="3175">
                  <a:noFill/>
                </a:ln>
                <a:gradFill flip="none" rotWithShape="1">
                  <a:gsLst>
                    <a:gs pos="0">
                      <a:schemeClr val="tx1"/>
                    </a:gs>
                    <a:gs pos="86000">
                      <a:schemeClr val="tx1"/>
                    </a:gs>
                  </a:gsLst>
                  <a:lin ang="5400000" scaled="0"/>
                  <a:tileRect/>
                </a:gradFill>
                <a:latin typeface="+mj-lt"/>
                <a:cs typeface="Arial" charset="0"/>
              </a:rPr>
              <a:t>Low Latency and </a:t>
            </a:r>
            <a:r>
              <a:rPr lang="en-US" sz="4400" spc="-100" dirty="0" smtClean="0">
                <a:ln w="3175">
                  <a:noFill/>
                </a:ln>
                <a:gradFill flip="none" rotWithShape="1">
                  <a:gsLst>
                    <a:gs pos="0">
                      <a:schemeClr val="tx1"/>
                    </a:gs>
                    <a:gs pos="86000">
                      <a:schemeClr val="tx1"/>
                    </a:gs>
                  </a:gsLst>
                  <a:lin ang="5400000" scaled="0"/>
                  <a:tileRect/>
                </a:gradFill>
                <a:latin typeface="+mj-lt"/>
                <a:cs typeface="Arial" charset="0"/>
              </a:rPr>
              <a:t>Predictability</a:t>
            </a:r>
            <a:endParaRPr lang="en-US" sz="4400" spc="-100" dirty="0">
              <a:ln w="3175">
                <a:noFill/>
              </a:ln>
              <a:gradFill flip="none" rotWithShape="1">
                <a:gsLst>
                  <a:gs pos="0">
                    <a:schemeClr val="tx1"/>
                  </a:gs>
                  <a:gs pos="86000">
                    <a:schemeClr val="tx1"/>
                  </a:gs>
                </a:gsLst>
                <a:lin ang="5400000" scaled="0"/>
                <a:tileRect/>
              </a:gradFill>
              <a:latin typeface="+mj-lt"/>
              <a:cs typeface="Arial" charset="0"/>
            </a:endParaRPr>
          </a:p>
        </p:txBody>
      </p:sp>
      <p:sp>
        <p:nvSpPr>
          <p:cNvPr id="9" name="Rectangle 8"/>
          <p:cNvSpPr/>
          <p:nvPr/>
        </p:nvSpPr>
        <p:spPr>
          <a:xfrm>
            <a:off x="3764329" y="886156"/>
            <a:ext cx="2572051" cy="701731"/>
          </a:xfrm>
          <a:prstGeom prst="rect">
            <a:avLst/>
          </a:prstGeom>
        </p:spPr>
        <p:txBody>
          <a:bodyPr wrap="none">
            <a:spAutoFit/>
          </a:bodyPr>
          <a:lstStyle/>
          <a:p>
            <a:pPr>
              <a:lnSpc>
                <a:spcPct val="90000"/>
              </a:lnSpc>
              <a:spcBef>
                <a:spcPct val="0"/>
              </a:spcBef>
            </a:pPr>
            <a:r>
              <a:rPr lang="en-US" sz="4400" spc="-100" dirty="0" smtClean="0">
                <a:ln w="3175">
                  <a:noFill/>
                </a:ln>
                <a:gradFill flip="none" rotWithShape="1">
                  <a:gsLst>
                    <a:gs pos="0">
                      <a:schemeClr val="tx1"/>
                    </a:gs>
                    <a:gs pos="86000">
                      <a:schemeClr val="tx1"/>
                    </a:gs>
                  </a:gsLst>
                  <a:lin ang="5400000" scaled="0"/>
                  <a:tileRect/>
                </a:gradFill>
                <a:latin typeface="+mj-lt"/>
                <a:cs typeface="Arial" charset="0"/>
              </a:rPr>
              <a:t>…At Scale</a:t>
            </a:r>
            <a:endParaRPr lang="en-US" sz="4400" spc="-100" dirty="0">
              <a:ln w="3175">
                <a:noFill/>
              </a:ln>
              <a:gradFill flip="none" rotWithShape="1">
                <a:gsLst>
                  <a:gs pos="0">
                    <a:schemeClr val="tx1"/>
                  </a:gs>
                  <a:gs pos="86000">
                    <a:schemeClr val="tx1"/>
                  </a:gs>
                </a:gsLst>
                <a:lin ang="5400000" scaled="0"/>
                <a:tileRect/>
              </a:gradFill>
              <a:latin typeface="+mj-lt"/>
              <a:cs typeface="Arial" charset="0"/>
            </a:endParaRPr>
          </a:p>
        </p:txBody>
      </p:sp>
    </p:spTree>
    <p:extLst>
      <p:ext uri="{BB962C8B-B14F-4D97-AF65-F5344CB8AC3E}">
        <p14:creationId xmlns:p14="http://schemas.microsoft.com/office/powerpoint/2010/main" val="261129246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fade">
                                      <p:cBhvr>
                                        <p:cTn id="17" dur="500"/>
                                        <p:tgtEl>
                                          <p:spTgt spid="7">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xEl>
                                              <p:pRg st="1" end="1"/>
                                            </p:txEl>
                                          </p:spTgt>
                                        </p:tgtEl>
                                        <p:attrNameLst>
                                          <p:attrName>style.visibility</p:attrName>
                                        </p:attrNameLst>
                                      </p:cBhvr>
                                      <p:to>
                                        <p:strVal val="visible"/>
                                      </p:to>
                                    </p:set>
                                    <p:animEffect transition="in" filter="fade">
                                      <p:cBhvr>
                                        <p:cTn id="22" dur="500"/>
                                        <p:tgtEl>
                                          <p:spTgt spid="7">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xEl>
                                              <p:pRg st="2" end="2"/>
                                            </p:txEl>
                                          </p:spTgt>
                                        </p:tgtEl>
                                        <p:attrNameLst>
                                          <p:attrName>style.visibility</p:attrName>
                                        </p:attrNameLst>
                                      </p:cBhvr>
                                      <p:to>
                                        <p:strVal val="visible"/>
                                      </p:to>
                                    </p:set>
                                    <p:animEffect transition="in" filter="fade">
                                      <p:cBhvr>
                                        <p:cTn id="27" dur="500"/>
                                        <p:tgtEl>
                                          <p:spTgt spid="7">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
                                            <p:txEl>
                                              <p:pRg st="3" end="3"/>
                                            </p:txEl>
                                          </p:spTgt>
                                        </p:tgtEl>
                                        <p:attrNameLst>
                                          <p:attrName>style.visibility</p:attrName>
                                        </p:attrNameLst>
                                      </p:cBhvr>
                                      <p:to>
                                        <p:strVal val="visible"/>
                                      </p:to>
                                    </p:set>
                                    <p:animEffect transition="in" filter="fade">
                                      <p:cBhvr>
                                        <p:cTn id="32"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2" grpId="0"/>
      <p:bldP spid="9"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14135" y="3427467"/>
            <a:ext cx="7719642" cy="1754326"/>
          </a:xfrm>
          <a:prstGeom prst="rect">
            <a:avLst/>
          </a:prstGeom>
          <a:noFill/>
        </p:spPr>
        <p:txBody>
          <a:bodyPr wrap="square" rtlCol="0">
            <a:spAutoFit/>
          </a:bodyPr>
          <a:lstStyle/>
          <a:p>
            <a:r>
              <a:rPr lang="en-US" sz="5400" dirty="0"/>
              <a:t>Adding RIO Sockets </a:t>
            </a:r>
          </a:p>
          <a:p>
            <a:r>
              <a:rPr lang="en-US" sz="5400" dirty="0"/>
              <a:t>to Your App</a:t>
            </a:r>
          </a:p>
        </p:txBody>
      </p:sp>
    </p:spTree>
    <p:extLst>
      <p:ext uri="{BB962C8B-B14F-4D97-AF65-F5344CB8AC3E}">
        <p14:creationId xmlns:p14="http://schemas.microsoft.com/office/powerpoint/2010/main" val="404263510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Adding RIO to Your App</a:t>
            </a:r>
            <a:endParaRPr lang="en-US" dirty="0"/>
          </a:p>
        </p:txBody>
      </p:sp>
      <p:sp>
        <p:nvSpPr>
          <p:cNvPr id="6" name="Text Placeholder 5"/>
          <p:cNvSpPr>
            <a:spLocks noGrp="1"/>
          </p:cNvSpPr>
          <p:nvPr>
            <p:ph type="body" sz="half" idx="2"/>
          </p:nvPr>
        </p:nvSpPr>
        <p:spPr/>
        <p:txBody>
          <a:bodyPr/>
          <a:lstStyle/>
          <a:p>
            <a:r>
              <a:rPr lang="en-US" dirty="0" smtClean="0"/>
              <a:t> </a:t>
            </a:r>
            <a:endParaRPr lang="en-US" dirty="0"/>
          </a:p>
        </p:txBody>
      </p:sp>
      <p:sp>
        <p:nvSpPr>
          <p:cNvPr id="8" name="Content Placeholder 7"/>
          <p:cNvSpPr>
            <a:spLocks noGrp="1"/>
          </p:cNvSpPr>
          <p:nvPr>
            <p:ph sz="quarter" idx="18"/>
          </p:nvPr>
        </p:nvSpPr>
        <p:spPr>
          <a:xfrm>
            <a:off x="503773" y="1804989"/>
            <a:ext cx="9570002" cy="4068806"/>
          </a:xfrm>
        </p:spPr>
        <p:txBody>
          <a:bodyPr/>
          <a:lstStyle/>
          <a:p>
            <a:r>
              <a:rPr lang="en-US" dirty="0" smtClean="0"/>
              <a:t>Install Windows Server 8</a:t>
            </a:r>
          </a:p>
          <a:p>
            <a:r>
              <a:rPr lang="en-US" dirty="0" smtClean="0"/>
              <a:t>Install with Windows 8 SDK</a:t>
            </a:r>
          </a:p>
          <a:p>
            <a:r>
              <a:rPr lang="en-US" dirty="0" smtClean="0"/>
              <a:t>Install Visual Studio 2010</a:t>
            </a:r>
          </a:p>
          <a:p>
            <a:r>
              <a:rPr lang="en-US" dirty="0" smtClean="0"/>
              <a:t>Set the Visual Studio C++ Project settings to use new SDK headers/libs</a:t>
            </a:r>
          </a:p>
          <a:p>
            <a:pPr lvl="1"/>
            <a:r>
              <a:rPr lang="en-US" dirty="0" smtClean="0"/>
              <a:t>Change “Platform Toolset” to Windows 8 SDK</a:t>
            </a:r>
          </a:p>
          <a:p>
            <a:r>
              <a:rPr lang="en-US" dirty="0" smtClean="0"/>
              <a:t>Write your code</a:t>
            </a:r>
          </a:p>
          <a:p>
            <a:r>
              <a:rPr lang="en-US" dirty="0" smtClean="0"/>
              <a:t>Compile</a:t>
            </a:r>
          </a:p>
        </p:txBody>
      </p:sp>
    </p:spTree>
    <p:extLst>
      <p:ext uri="{BB962C8B-B14F-4D97-AF65-F5344CB8AC3E}">
        <p14:creationId xmlns:p14="http://schemas.microsoft.com/office/powerpoint/2010/main" val="280590976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Text Placeholder 4"/>
          <p:cNvSpPr>
            <a:spLocks noGrp="1"/>
          </p:cNvSpPr>
          <p:nvPr>
            <p:ph type="body" sz="half" idx="2"/>
          </p:nvPr>
        </p:nvSpPr>
        <p:spPr/>
        <p:txBody>
          <a:bodyPr/>
          <a:lstStyle/>
          <a:p>
            <a:endParaRPr lang="en-US" dirty="0"/>
          </a:p>
        </p:txBody>
      </p:sp>
      <p:pic>
        <p:nvPicPr>
          <p:cNvPr id="10" name="Picture 9" descr="VisualStudioProjectSettings.png"/>
          <p:cNvPicPr>
            <a:picLocks noChangeAspect="1"/>
          </p:cNvPicPr>
          <p:nvPr/>
        </p:nvPicPr>
        <p:blipFill rotWithShape="1">
          <a:blip r:embed="rId4" cstate="print"/>
          <a:srcRect l="2382" r="4133"/>
          <a:stretch/>
        </p:blipFill>
        <p:spPr>
          <a:xfrm>
            <a:off x="1749972" y="0"/>
            <a:ext cx="8529145" cy="6858000"/>
          </a:xfrm>
          <a:prstGeom prst="rect">
            <a:avLst/>
          </a:prstGeom>
        </p:spPr>
      </p:pic>
    </p:spTree>
    <p:extLst>
      <p:ext uri="{BB962C8B-B14F-4D97-AF65-F5344CB8AC3E}">
        <p14:creationId xmlns:p14="http://schemas.microsoft.com/office/powerpoint/2010/main" val="1929218675"/>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smtClean="0"/>
              <a:t>  </a:t>
            </a:r>
            <a:endParaRPr lang="en-US" dirty="0"/>
          </a:p>
        </p:txBody>
      </p:sp>
      <p:sp>
        <p:nvSpPr>
          <p:cNvPr id="3" name="Title 2"/>
          <p:cNvSpPr>
            <a:spLocks noGrp="1"/>
          </p:cNvSpPr>
          <p:nvPr>
            <p:ph type="title"/>
          </p:nvPr>
        </p:nvSpPr>
        <p:spPr/>
        <p:txBody>
          <a:bodyPr/>
          <a:lstStyle/>
          <a:p>
            <a:r>
              <a:rPr lang="en-US" dirty="0" smtClean="0"/>
              <a:t>Adding RIO to Your App</a:t>
            </a:r>
            <a:endParaRPr lang="en-US" dirty="0"/>
          </a:p>
        </p:txBody>
      </p:sp>
      <p:grpSp>
        <p:nvGrpSpPr>
          <p:cNvPr id="6" name="Group 5"/>
          <p:cNvGrpSpPr/>
          <p:nvPr/>
        </p:nvGrpSpPr>
        <p:grpSpPr>
          <a:xfrm>
            <a:off x="421623" y="1214740"/>
            <a:ext cx="11265551" cy="1007558"/>
            <a:chOff x="3553" y="377949"/>
            <a:chExt cx="3464359" cy="1007558"/>
          </a:xfrm>
        </p:grpSpPr>
        <p:sp>
          <p:nvSpPr>
            <p:cNvPr id="10" name="Rectangle 9"/>
            <p:cNvSpPr/>
            <p:nvPr/>
          </p:nvSpPr>
          <p:spPr>
            <a:xfrm>
              <a:off x="3553" y="377949"/>
              <a:ext cx="3464359" cy="1007558"/>
            </a:xfrm>
            <a:prstGeom prst="rect">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1" name="Rectangle 10"/>
            <p:cNvSpPr/>
            <p:nvPr/>
          </p:nvSpPr>
          <p:spPr>
            <a:xfrm>
              <a:off x="3553" y="377949"/>
              <a:ext cx="3464359" cy="100755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84912" tIns="105664" rIns="184912" bIns="105664" numCol="1" spcCol="1270" anchor="ctr" anchorCtr="0">
              <a:noAutofit/>
            </a:bodyPr>
            <a:lstStyle/>
            <a:p>
              <a:pPr lvl="0">
                <a:lnSpc>
                  <a:spcPct val="90000"/>
                </a:lnSpc>
                <a:spcBef>
                  <a:spcPct val="0"/>
                </a:spcBef>
                <a:spcAft>
                  <a:spcPct val="35000"/>
                </a:spcAft>
              </a:pPr>
              <a:r>
                <a:rPr lang="en-US" sz="2800" dirty="0">
                  <a:solidFill>
                    <a:schemeClr val="bg1"/>
                  </a:solidFill>
                  <a:latin typeface="Segoe UI Semibold" pitchFamily="34" charset="0"/>
                </a:rPr>
                <a:t>D</a:t>
              </a:r>
              <a:r>
                <a:rPr lang="en-US" sz="2800" dirty="0" smtClean="0">
                  <a:solidFill>
                    <a:schemeClr val="bg1"/>
                  </a:solidFill>
                  <a:latin typeface="Segoe UI Semibold" pitchFamily="34" charset="0"/>
                </a:rPr>
                <a:t>etermine </a:t>
              </a:r>
              <a:r>
                <a:rPr lang="en-US" sz="2800" dirty="0">
                  <a:solidFill>
                    <a:schemeClr val="bg1"/>
                  </a:solidFill>
                  <a:latin typeface="Segoe UI Semibold" pitchFamily="34" charset="0"/>
                </a:rPr>
                <a:t>if your system supports RIO at run-time</a:t>
              </a:r>
            </a:p>
          </p:txBody>
        </p:sp>
      </p:grpSp>
      <p:grpSp>
        <p:nvGrpSpPr>
          <p:cNvPr id="7" name="Group 6"/>
          <p:cNvGrpSpPr/>
          <p:nvPr/>
        </p:nvGrpSpPr>
        <p:grpSpPr>
          <a:xfrm>
            <a:off x="421623" y="2222299"/>
            <a:ext cx="11265551" cy="1416532"/>
            <a:chOff x="3553" y="1385508"/>
            <a:chExt cx="3464359" cy="4027944"/>
          </a:xfrm>
        </p:grpSpPr>
        <p:sp>
          <p:nvSpPr>
            <p:cNvPr id="8" name="Rectangle 7"/>
            <p:cNvSpPr/>
            <p:nvPr/>
          </p:nvSpPr>
          <p:spPr>
            <a:xfrm>
              <a:off x="3553" y="1385508"/>
              <a:ext cx="3464359" cy="4027944"/>
            </a:xfrm>
            <a:prstGeom prst="rect">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9" name="Rectangle 8"/>
            <p:cNvSpPr/>
            <p:nvPr/>
          </p:nvSpPr>
          <p:spPr>
            <a:xfrm>
              <a:off x="3553" y="1385508"/>
              <a:ext cx="3464359" cy="402794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06680" tIns="106680" rIns="142240" bIns="160020" numCol="1" spcCol="1270" anchor="t" anchorCtr="0">
              <a:noAutofit/>
            </a:bodyPr>
            <a:lstStyle/>
            <a:p>
              <a:pPr marL="228600" lvl="1" indent="-228600" defTabSz="889000">
                <a:lnSpc>
                  <a:spcPct val="90000"/>
                </a:lnSpc>
                <a:spcBef>
                  <a:spcPct val="0"/>
                </a:spcBef>
                <a:spcAft>
                  <a:spcPct val="15000"/>
                </a:spcAft>
                <a:buChar char="••"/>
              </a:pPr>
              <a:r>
                <a:rPr lang="en-US" sz="2400" dirty="0"/>
                <a:t>Check Windows version information.</a:t>
              </a:r>
            </a:p>
            <a:p>
              <a:pPr marL="228600" lvl="1" indent="-228600" defTabSz="889000">
                <a:lnSpc>
                  <a:spcPct val="90000"/>
                </a:lnSpc>
                <a:spcBef>
                  <a:spcPct val="0"/>
                </a:spcBef>
                <a:spcAft>
                  <a:spcPct val="15000"/>
                </a:spcAft>
                <a:buChar char="••"/>
              </a:pPr>
              <a:r>
                <a:rPr lang="en-US" sz="2400" dirty="0"/>
                <a:t>Attempt to create a RIO socket. This will fail if RIO is not supported.</a:t>
              </a:r>
            </a:p>
            <a:p>
              <a:pPr marL="228600" lvl="1" indent="-228600" defTabSz="889000">
                <a:lnSpc>
                  <a:spcPct val="90000"/>
                </a:lnSpc>
                <a:spcBef>
                  <a:spcPct val="0"/>
                </a:spcBef>
                <a:spcAft>
                  <a:spcPct val="15000"/>
                </a:spcAft>
                <a:buChar char="••"/>
              </a:pPr>
              <a:r>
                <a:rPr lang="en-US" sz="2400" dirty="0"/>
                <a:t>Attempt to retrieve the RIO Function Extensions.  This will fail if RIO is not supported</a:t>
              </a:r>
              <a:r>
                <a:rPr lang="en-US" sz="2400" dirty="0" smtClean="0"/>
                <a:t>.</a:t>
              </a:r>
              <a:endParaRPr lang="en-US" sz="2400" dirty="0"/>
            </a:p>
          </p:txBody>
        </p:sp>
      </p:grpSp>
      <p:grpSp>
        <p:nvGrpSpPr>
          <p:cNvPr id="12" name="Group 11"/>
          <p:cNvGrpSpPr/>
          <p:nvPr/>
        </p:nvGrpSpPr>
        <p:grpSpPr>
          <a:xfrm>
            <a:off x="421623" y="3872211"/>
            <a:ext cx="11265551" cy="1007558"/>
            <a:chOff x="3553" y="377949"/>
            <a:chExt cx="3464359" cy="1007558"/>
          </a:xfrm>
        </p:grpSpPr>
        <p:sp>
          <p:nvSpPr>
            <p:cNvPr id="13" name="Rectangle 12"/>
            <p:cNvSpPr/>
            <p:nvPr/>
          </p:nvSpPr>
          <p:spPr>
            <a:xfrm>
              <a:off x="3553" y="377949"/>
              <a:ext cx="3464359" cy="1007558"/>
            </a:xfrm>
            <a:prstGeom prst="rect">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4" name="Rectangle 13"/>
            <p:cNvSpPr/>
            <p:nvPr/>
          </p:nvSpPr>
          <p:spPr>
            <a:xfrm>
              <a:off x="3553" y="377949"/>
              <a:ext cx="3464359" cy="100755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84912" tIns="105664" rIns="184912" bIns="105664" numCol="1" spcCol="1270" anchor="ctr" anchorCtr="0">
              <a:noAutofit/>
            </a:bodyPr>
            <a:lstStyle/>
            <a:p>
              <a:pPr>
                <a:lnSpc>
                  <a:spcPct val="90000"/>
                </a:lnSpc>
                <a:spcBef>
                  <a:spcPct val="0"/>
                </a:spcBef>
                <a:spcAft>
                  <a:spcPct val="35000"/>
                </a:spcAft>
              </a:pPr>
              <a:r>
                <a:rPr lang="en-US" sz="2800" dirty="0">
                  <a:solidFill>
                    <a:schemeClr val="bg1"/>
                  </a:solidFill>
                  <a:latin typeface="Segoe UI Semibold" pitchFamily="34" charset="0"/>
                </a:rPr>
                <a:t>You can include RIO code in your app safely</a:t>
              </a:r>
            </a:p>
            <a:p>
              <a:pPr>
                <a:lnSpc>
                  <a:spcPct val="90000"/>
                </a:lnSpc>
                <a:spcBef>
                  <a:spcPct val="0"/>
                </a:spcBef>
                <a:spcAft>
                  <a:spcPct val="35000"/>
                </a:spcAft>
              </a:pPr>
              <a:r>
                <a:rPr lang="en-US" sz="2800" dirty="0">
                  <a:solidFill>
                    <a:schemeClr val="bg1"/>
                  </a:solidFill>
                  <a:latin typeface="Segoe UI Semibold" pitchFamily="34" charset="0"/>
                </a:rPr>
                <a:t>	…even if the runtime platform doesn’t support RIO</a:t>
              </a:r>
            </a:p>
          </p:txBody>
        </p:sp>
      </p:grpSp>
      <p:grpSp>
        <p:nvGrpSpPr>
          <p:cNvPr id="15" name="Group 14"/>
          <p:cNvGrpSpPr/>
          <p:nvPr/>
        </p:nvGrpSpPr>
        <p:grpSpPr>
          <a:xfrm>
            <a:off x="421623" y="4879770"/>
            <a:ext cx="11265551" cy="1594130"/>
            <a:chOff x="3553" y="1385508"/>
            <a:chExt cx="3464359" cy="4027944"/>
          </a:xfrm>
        </p:grpSpPr>
        <p:sp>
          <p:nvSpPr>
            <p:cNvPr id="16" name="Rectangle 15"/>
            <p:cNvSpPr/>
            <p:nvPr/>
          </p:nvSpPr>
          <p:spPr>
            <a:xfrm>
              <a:off x="3553" y="1385508"/>
              <a:ext cx="3464359" cy="4027944"/>
            </a:xfrm>
            <a:prstGeom prst="rect">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17" name="Rectangle 16"/>
            <p:cNvSpPr/>
            <p:nvPr/>
          </p:nvSpPr>
          <p:spPr>
            <a:xfrm>
              <a:off x="3553" y="1385508"/>
              <a:ext cx="3464359" cy="366995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06680" tIns="106680" rIns="142240" bIns="160020" numCol="1" spcCol="1270" anchor="t" anchorCtr="0">
              <a:noAutofit/>
            </a:bodyPr>
            <a:lstStyle/>
            <a:p>
              <a:pPr marL="228600" lvl="1" indent="-228600" defTabSz="889000">
                <a:lnSpc>
                  <a:spcPct val="90000"/>
                </a:lnSpc>
                <a:spcBef>
                  <a:spcPct val="0"/>
                </a:spcBef>
                <a:spcAft>
                  <a:spcPct val="15000"/>
                </a:spcAft>
                <a:buChar char="••"/>
              </a:pPr>
              <a:r>
                <a:rPr lang="en-US" sz="2400" dirty="0"/>
                <a:t>RIO Functionality won’t work – of course</a:t>
              </a:r>
            </a:p>
            <a:p>
              <a:pPr marL="228600" lvl="1" indent="-228600" defTabSz="889000">
                <a:lnSpc>
                  <a:spcPct val="90000"/>
                </a:lnSpc>
                <a:spcBef>
                  <a:spcPct val="0"/>
                </a:spcBef>
                <a:spcAft>
                  <a:spcPct val="15000"/>
                </a:spcAft>
                <a:buChar char="••"/>
              </a:pPr>
              <a:r>
                <a:rPr lang="en-US" sz="2400" dirty="0"/>
                <a:t>But no Runtime Linkage problems </a:t>
              </a:r>
            </a:p>
            <a:p>
              <a:pPr marL="228600" lvl="1" indent="-228600" defTabSz="889000">
                <a:lnSpc>
                  <a:spcPct val="90000"/>
                </a:lnSpc>
                <a:spcBef>
                  <a:spcPct val="0"/>
                </a:spcBef>
                <a:spcAft>
                  <a:spcPct val="15000"/>
                </a:spcAft>
                <a:buChar char="••"/>
              </a:pPr>
              <a:r>
                <a:rPr lang="en-US" sz="2400" dirty="0"/>
                <a:t>This also means you could develop your code on Windows 7 and copy it to Windows Server </a:t>
              </a:r>
              <a:r>
                <a:rPr lang="en-US" sz="2400" dirty="0" smtClean="0"/>
                <a:t>8 </a:t>
              </a:r>
              <a:r>
                <a:rPr lang="en-US" sz="2400" dirty="0"/>
                <a:t>machine for testing.</a:t>
              </a:r>
            </a:p>
          </p:txBody>
        </p:sp>
      </p:grpSp>
    </p:spTree>
    <p:extLst>
      <p:ext uri="{BB962C8B-B14F-4D97-AF65-F5344CB8AC3E}">
        <p14:creationId xmlns:p14="http://schemas.microsoft.com/office/powerpoint/2010/main" val="2260999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p:txBody>
          <a:bodyPr/>
          <a:lstStyle/>
          <a:p>
            <a:r>
              <a:rPr lang="en-US" dirty="0" smtClean="0"/>
              <a:t> </a:t>
            </a:r>
            <a:endParaRPr lang="en-US" dirty="0"/>
          </a:p>
        </p:txBody>
      </p:sp>
      <p:sp>
        <p:nvSpPr>
          <p:cNvPr id="3" name="Title 2"/>
          <p:cNvSpPr>
            <a:spLocks noGrp="1"/>
          </p:cNvSpPr>
          <p:nvPr>
            <p:ph type="title"/>
          </p:nvPr>
        </p:nvSpPr>
        <p:spPr/>
        <p:txBody>
          <a:bodyPr/>
          <a:lstStyle/>
          <a:p>
            <a:r>
              <a:rPr lang="en-US" dirty="0" smtClean="0"/>
              <a:t>Adding RIO Sockets to Your App</a:t>
            </a:r>
            <a:endParaRPr lang="en-US" dirty="0"/>
          </a:p>
        </p:txBody>
      </p:sp>
      <p:sp>
        <p:nvSpPr>
          <p:cNvPr id="4" name="Text Placeholder 3"/>
          <p:cNvSpPr>
            <a:spLocks noGrp="1"/>
          </p:cNvSpPr>
          <p:nvPr>
            <p:ph type="body" sz="half" idx="2"/>
          </p:nvPr>
        </p:nvSpPr>
        <p:spPr/>
        <p:txBody>
          <a:bodyPr/>
          <a:lstStyle/>
          <a:p>
            <a:r>
              <a:rPr lang="en-US" dirty="0" smtClean="0"/>
              <a:t> </a:t>
            </a:r>
            <a:endParaRPr lang="en-US" dirty="0"/>
          </a:p>
        </p:txBody>
      </p:sp>
      <p:sp>
        <p:nvSpPr>
          <p:cNvPr id="6" name="Content Placeholder 5"/>
          <p:cNvSpPr>
            <a:spLocks noGrp="1"/>
          </p:cNvSpPr>
          <p:nvPr>
            <p:ph sz="quarter" idx="18"/>
          </p:nvPr>
        </p:nvSpPr>
        <p:spPr>
          <a:xfrm>
            <a:off x="341179" y="1135075"/>
            <a:ext cx="11586964" cy="5552328"/>
          </a:xfrm>
        </p:spPr>
        <p:txBody>
          <a:bodyPr/>
          <a:lstStyle/>
          <a:p>
            <a:r>
              <a:rPr lang="en-US" dirty="0" smtClean="0"/>
              <a:t>Determine the style of completion you want</a:t>
            </a:r>
          </a:p>
          <a:p>
            <a:pPr lvl="1"/>
            <a:r>
              <a:rPr lang="en-US" dirty="0" smtClean="0"/>
              <a:t>Poll, IOCP, Event</a:t>
            </a:r>
          </a:p>
          <a:p>
            <a:r>
              <a:rPr lang="en-US" dirty="0" smtClean="0"/>
              <a:t>Determine the sort of buffering you require</a:t>
            </a:r>
          </a:p>
          <a:p>
            <a:pPr lvl="1"/>
            <a:r>
              <a:rPr lang="en-US" dirty="0" smtClean="0"/>
              <a:t>Varies by receive rate</a:t>
            </a:r>
          </a:p>
          <a:p>
            <a:pPr lvl="1"/>
            <a:r>
              <a:rPr lang="en-US" dirty="0" smtClean="0"/>
              <a:t>May want to consider lock free lists, or per-NUMA node pools </a:t>
            </a:r>
          </a:p>
          <a:p>
            <a:r>
              <a:rPr lang="en-US" dirty="0" smtClean="0"/>
              <a:t>Arrange for more asynchronous I/O where necessary</a:t>
            </a:r>
          </a:p>
          <a:p>
            <a:pPr lvl="1"/>
            <a:r>
              <a:rPr lang="en-US" dirty="0" smtClean="0"/>
              <a:t>For UDP receive, you can’t rely on a large socket receive buffer with RIO</a:t>
            </a:r>
          </a:p>
          <a:p>
            <a:pPr lvl="1"/>
            <a:r>
              <a:rPr lang="en-US" dirty="0" smtClean="0"/>
              <a:t>You many need to post multiple asynchronous receives to create the necessary buffering for high rates of receive traffic</a:t>
            </a:r>
          </a:p>
          <a:p>
            <a:r>
              <a:rPr lang="en-US" dirty="0" smtClean="0"/>
              <a:t>Instrument your code with Concurrency </a:t>
            </a:r>
            <a:r>
              <a:rPr lang="en-US" dirty="0" err="1" smtClean="0"/>
              <a:t>Visualizer</a:t>
            </a:r>
            <a:r>
              <a:rPr lang="en-US" dirty="0" smtClean="0"/>
              <a:t> markers and/or ETW</a:t>
            </a:r>
          </a:p>
        </p:txBody>
      </p:sp>
    </p:spTree>
    <p:extLst>
      <p:ext uri="{BB962C8B-B14F-4D97-AF65-F5344CB8AC3E}">
        <p14:creationId xmlns:p14="http://schemas.microsoft.com/office/powerpoint/2010/main" val="4188112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fade">
                                      <p:cBhvr>
                                        <p:cTn id="10" dur="500"/>
                                        <p:tgtEl>
                                          <p:spTgt spid="6">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Effect transition="in" filter="fade">
                                      <p:cBhvr>
                                        <p:cTn id="15" dur="500"/>
                                        <p:tgtEl>
                                          <p:spTgt spid="6">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
                                            <p:txEl>
                                              <p:pRg st="3" end="3"/>
                                            </p:txEl>
                                          </p:spTgt>
                                        </p:tgtEl>
                                        <p:attrNameLst>
                                          <p:attrName>style.visibility</p:attrName>
                                        </p:attrNameLst>
                                      </p:cBhvr>
                                      <p:to>
                                        <p:strVal val="visible"/>
                                      </p:to>
                                    </p:set>
                                    <p:animEffect transition="in" filter="fade">
                                      <p:cBhvr>
                                        <p:cTn id="18" dur="500"/>
                                        <p:tgtEl>
                                          <p:spTgt spid="6">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6">
                                            <p:txEl>
                                              <p:pRg st="4" end="4"/>
                                            </p:txEl>
                                          </p:spTgt>
                                        </p:tgtEl>
                                        <p:attrNameLst>
                                          <p:attrName>style.visibility</p:attrName>
                                        </p:attrNameLst>
                                      </p:cBhvr>
                                      <p:to>
                                        <p:strVal val="visible"/>
                                      </p:to>
                                    </p:set>
                                    <p:animEffect transition="in" filter="fade">
                                      <p:cBhvr>
                                        <p:cTn id="21" dur="500"/>
                                        <p:tgtEl>
                                          <p:spTgt spid="6">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6">
                                            <p:txEl>
                                              <p:pRg st="5" end="5"/>
                                            </p:txEl>
                                          </p:spTgt>
                                        </p:tgtEl>
                                        <p:attrNameLst>
                                          <p:attrName>style.visibility</p:attrName>
                                        </p:attrNameLst>
                                      </p:cBhvr>
                                      <p:to>
                                        <p:strVal val="visible"/>
                                      </p:to>
                                    </p:set>
                                    <p:animEffect transition="in" filter="fade">
                                      <p:cBhvr>
                                        <p:cTn id="26" dur="500"/>
                                        <p:tgtEl>
                                          <p:spTgt spid="6">
                                            <p:txEl>
                                              <p:pRg st="5" end="5"/>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6">
                                            <p:txEl>
                                              <p:pRg st="6" end="6"/>
                                            </p:txEl>
                                          </p:spTgt>
                                        </p:tgtEl>
                                        <p:attrNameLst>
                                          <p:attrName>style.visibility</p:attrName>
                                        </p:attrNameLst>
                                      </p:cBhvr>
                                      <p:to>
                                        <p:strVal val="visible"/>
                                      </p:to>
                                    </p:set>
                                    <p:animEffect transition="in" filter="fade">
                                      <p:cBhvr>
                                        <p:cTn id="29" dur="500"/>
                                        <p:tgtEl>
                                          <p:spTgt spid="6">
                                            <p:txEl>
                                              <p:pRg st="6" end="6"/>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6">
                                            <p:txEl>
                                              <p:pRg st="7" end="7"/>
                                            </p:txEl>
                                          </p:spTgt>
                                        </p:tgtEl>
                                        <p:attrNameLst>
                                          <p:attrName>style.visibility</p:attrName>
                                        </p:attrNameLst>
                                      </p:cBhvr>
                                      <p:to>
                                        <p:strVal val="visible"/>
                                      </p:to>
                                    </p:set>
                                    <p:animEffect transition="in" filter="fade">
                                      <p:cBhvr>
                                        <p:cTn id="32" dur="500"/>
                                        <p:tgtEl>
                                          <p:spTgt spid="6">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6">
                                            <p:txEl>
                                              <p:pRg st="8" end="8"/>
                                            </p:txEl>
                                          </p:spTgt>
                                        </p:tgtEl>
                                        <p:attrNameLst>
                                          <p:attrName>style.visibility</p:attrName>
                                        </p:attrNameLst>
                                      </p:cBhvr>
                                      <p:to>
                                        <p:strVal val="visible"/>
                                      </p:to>
                                    </p:set>
                                    <p:animEffect transition="in" filter="fade">
                                      <p:cBhvr>
                                        <p:cTn id="37" dur="500"/>
                                        <p:tgtEl>
                                          <p:spTgt spid="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14135" y="3427467"/>
            <a:ext cx="7719642" cy="923330"/>
          </a:xfrm>
          <a:prstGeom prst="rect">
            <a:avLst/>
          </a:prstGeom>
          <a:noFill/>
        </p:spPr>
        <p:txBody>
          <a:bodyPr wrap="square" rtlCol="0">
            <a:spAutoFit/>
          </a:bodyPr>
          <a:lstStyle/>
          <a:p>
            <a:r>
              <a:rPr lang="en-US" sz="5400" dirty="0"/>
              <a:t>Recap</a:t>
            </a:r>
          </a:p>
        </p:txBody>
      </p:sp>
    </p:spTree>
    <p:extLst>
      <p:ext uri="{BB962C8B-B14F-4D97-AF65-F5344CB8AC3E}">
        <p14:creationId xmlns:p14="http://schemas.microsoft.com/office/powerpoint/2010/main" val="313804138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1103585" y="2652876"/>
            <a:ext cx="10105697" cy="1990726"/>
          </a:xfrm>
        </p:spPr>
        <p:txBody>
          <a:bodyPr>
            <a:noAutofit/>
          </a:bodyPr>
          <a:lstStyle/>
          <a:p>
            <a:pPr algn="ctr"/>
            <a:r>
              <a:rPr lang="en-US" dirty="0" smtClean="0">
                <a:latin typeface="+mn-lt"/>
              </a:rPr>
              <a:t>For many performance critical apps</a:t>
            </a:r>
            <a:r>
              <a:rPr lang="en-US" dirty="0">
                <a:latin typeface="+mn-lt"/>
              </a:rPr>
              <a:t/>
            </a:r>
            <a:br>
              <a:rPr lang="en-US" dirty="0">
                <a:latin typeface="+mn-lt"/>
              </a:rPr>
            </a:br>
            <a:r>
              <a:rPr lang="en-US" dirty="0" smtClean="0">
                <a:latin typeface="+mn-lt"/>
              </a:rPr>
              <a:t>…every microsecond saved means money.</a:t>
            </a:r>
            <a:endParaRPr lang="en-US" dirty="0">
              <a:latin typeface="+mn-lt"/>
            </a:endParaRPr>
          </a:p>
        </p:txBody>
      </p:sp>
    </p:spTree>
    <p:extLst>
      <p:ext uri="{BB962C8B-B14F-4D97-AF65-F5344CB8AC3E}">
        <p14:creationId xmlns:p14="http://schemas.microsoft.com/office/powerpoint/2010/main" val="668290552"/>
      </p:ext>
    </p:extLst>
  </p:cSld>
  <p:clrMapOvr>
    <a:masterClrMapping/>
  </p:clrMapOvr>
  <p:transition>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p:cNvSpPr/>
          <p:nvPr/>
        </p:nvSpPr>
        <p:spPr>
          <a:xfrm>
            <a:off x="997211" y="3149730"/>
            <a:ext cx="9950979" cy="751038"/>
          </a:xfrm>
          <a:prstGeom prst="rect">
            <a:avLst/>
          </a:prstGeom>
          <a:solidFill>
            <a:srgbClr val="65BC46"/>
          </a:solidFill>
          <a:ln>
            <a:noFill/>
          </a:ln>
          <a:effectLst/>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pPr algn="ctr"/>
            <a:r>
              <a:rPr lang="en-US" sz="2800" dirty="0" smtClean="0">
                <a:solidFill>
                  <a:schemeClr val="bg1"/>
                </a:solidFill>
                <a:latin typeface="Segoe UI Semibold" pitchFamily="34" charset="0"/>
              </a:rPr>
              <a:t>Better Predictability</a:t>
            </a:r>
            <a:endParaRPr lang="en-US" sz="2800" dirty="0">
              <a:solidFill>
                <a:schemeClr val="bg1"/>
              </a:solidFill>
              <a:latin typeface="Segoe UI Semibold" pitchFamily="34" charset="0"/>
            </a:endParaRPr>
          </a:p>
        </p:txBody>
      </p:sp>
      <p:sp>
        <p:nvSpPr>
          <p:cNvPr id="8" name="Title 1"/>
          <p:cNvSpPr txBox="1">
            <a:spLocks noGrp="1"/>
          </p:cNvSpPr>
          <p:nvPr>
            <p:ph type="title"/>
          </p:nvPr>
        </p:nvSpPr>
        <p:spPr>
          <a:xfrm>
            <a:off x="519112" y="228600"/>
            <a:ext cx="11149013" cy="609398"/>
          </a:xfrm>
          <a:prstGeom prst="rect">
            <a:avLst/>
          </a:prstGeom>
        </p:spPr>
        <p:txBody>
          <a:bodyPr>
            <a:noAutofit/>
          </a:bodyPr>
          <a:lst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r>
              <a:rPr lang="en-US" dirty="0" smtClean="0"/>
              <a:t>Windows Server 8 delivers</a:t>
            </a:r>
            <a:endParaRPr lang="en-US" dirty="0"/>
          </a:p>
        </p:txBody>
      </p:sp>
      <p:sp>
        <p:nvSpPr>
          <p:cNvPr id="14" name="Up Arrow Callout 10"/>
          <p:cNvSpPr/>
          <p:nvPr/>
        </p:nvSpPr>
        <p:spPr>
          <a:xfrm>
            <a:off x="1004623" y="1134725"/>
            <a:ext cx="9950979" cy="118506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84480" tIns="284480" rIns="284480" bIns="284480" numCol="1" spcCol="1270" anchor="ctr" anchorCtr="0">
            <a:noAutofit/>
          </a:bodyPr>
          <a:lstStyle/>
          <a:p>
            <a:pPr lvl="0" algn="ctr" defTabSz="1778000">
              <a:lnSpc>
                <a:spcPct val="90000"/>
              </a:lnSpc>
              <a:spcBef>
                <a:spcPct val="0"/>
              </a:spcBef>
              <a:spcAft>
                <a:spcPct val="35000"/>
              </a:spcAft>
            </a:pPr>
            <a:endParaRPr lang="en-US" sz="4000" b="1" kern="1200" dirty="0"/>
          </a:p>
        </p:txBody>
      </p:sp>
      <p:sp>
        <p:nvSpPr>
          <p:cNvPr id="24" name="Rectangle 23"/>
          <p:cNvSpPr/>
          <p:nvPr/>
        </p:nvSpPr>
        <p:spPr>
          <a:xfrm>
            <a:off x="997212" y="1316900"/>
            <a:ext cx="9950979" cy="783215"/>
          </a:xfrm>
          <a:prstGeom prst="rect">
            <a:avLst/>
          </a:prstGeom>
          <a:solidFill>
            <a:srgbClr val="65BC46"/>
          </a:solidFill>
          <a:ln>
            <a:noFill/>
          </a:ln>
          <a:effectLst/>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pPr algn="ctr"/>
            <a:r>
              <a:rPr lang="en-US" sz="2800" dirty="0" smtClean="0">
                <a:solidFill>
                  <a:schemeClr val="bg1"/>
                </a:solidFill>
                <a:latin typeface="Segoe UI Semibold" pitchFamily="34" charset="0"/>
              </a:rPr>
              <a:t>Lower Latency</a:t>
            </a:r>
            <a:endParaRPr lang="en-US" sz="2800" dirty="0">
              <a:solidFill>
                <a:schemeClr val="bg1"/>
              </a:solidFill>
              <a:latin typeface="Segoe UI Semibold" pitchFamily="34" charset="0"/>
            </a:endParaRPr>
          </a:p>
        </p:txBody>
      </p:sp>
      <p:sp>
        <p:nvSpPr>
          <p:cNvPr id="26" name="Rectangle 25"/>
          <p:cNvSpPr/>
          <p:nvPr/>
        </p:nvSpPr>
        <p:spPr>
          <a:xfrm>
            <a:off x="997207" y="4909227"/>
            <a:ext cx="9950979" cy="722356"/>
          </a:xfrm>
          <a:prstGeom prst="rect">
            <a:avLst/>
          </a:prstGeom>
          <a:solidFill>
            <a:srgbClr val="65BC46"/>
          </a:solidFill>
          <a:ln>
            <a:noFill/>
          </a:ln>
          <a:effectLst/>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pPr algn="ctr"/>
            <a:r>
              <a:rPr lang="en-US" sz="2800" dirty="0" smtClean="0">
                <a:solidFill>
                  <a:schemeClr val="bg1"/>
                </a:solidFill>
                <a:latin typeface="Segoe UI Semibold" pitchFamily="34" charset="0"/>
              </a:rPr>
              <a:t>Higher Throughput</a:t>
            </a:r>
            <a:endParaRPr lang="en-US" sz="2800" dirty="0">
              <a:solidFill>
                <a:schemeClr val="bg1"/>
              </a:solidFill>
              <a:latin typeface="Segoe UI Semibold" pitchFamily="34" charset="0"/>
            </a:endParaRPr>
          </a:p>
        </p:txBody>
      </p:sp>
      <p:sp>
        <p:nvSpPr>
          <p:cNvPr id="27" name="Rectangle 26"/>
          <p:cNvSpPr/>
          <p:nvPr/>
        </p:nvSpPr>
        <p:spPr>
          <a:xfrm>
            <a:off x="997209" y="2101881"/>
            <a:ext cx="9950979" cy="783215"/>
          </a:xfrm>
          <a:prstGeom prst="rect">
            <a:avLst/>
          </a:prstGeom>
          <a:solidFill>
            <a:schemeClr val="accent1">
              <a:lumMod val="20000"/>
              <a:lumOff val="80000"/>
            </a:schemeClr>
          </a:solidFill>
          <a:ln>
            <a:noFill/>
          </a:ln>
          <a:effectLst/>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pPr lvl="0" algn="ctr" defTabSz="889000">
              <a:lnSpc>
                <a:spcPct val="90000"/>
              </a:lnSpc>
              <a:spcBef>
                <a:spcPct val="0"/>
              </a:spcBef>
              <a:spcAft>
                <a:spcPct val="35000"/>
              </a:spcAft>
            </a:pPr>
            <a:r>
              <a:rPr lang="en-US" sz="2000" dirty="0"/>
              <a:t>RIO ~15 - </a:t>
            </a:r>
            <a:r>
              <a:rPr lang="en-US" sz="2000" b="1" dirty="0"/>
              <a:t>30% reduction </a:t>
            </a:r>
            <a:r>
              <a:rPr lang="en-US" sz="2000" dirty="0" smtClean="0"/>
              <a:t>in latency</a:t>
            </a:r>
            <a:endParaRPr lang="en-US" sz="2000" dirty="0"/>
          </a:p>
        </p:txBody>
      </p:sp>
      <p:sp>
        <p:nvSpPr>
          <p:cNvPr id="28" name="Rectangle 27"/>
          <p:cNvSpPr/>
          <p:nvPr/>
        </p:nvSpPr>
        <p:spPr>
          <a:xfrm>
            <a:off x="997208" y="3884029"/>
            <a:ext cx="9950979" cy="751038"/>
          </a:xfrm>
          <a:prstGeom prst="rect">
            <a:avLst/>
          </a:prstGeom>
          <a:solidFill>
            <a:schemeClr val="accent1">
              <a:lumMod val="20000"/>
              <a:lumOff val="80000"/>
            </a:schemeClr>
          </a:solidFill>
          <a:ln>
            <a:noFill/>
          </a:ln>
          <a:effectLst/>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pPr lvl="0" algn="ctr" defTabSz="755650">
              <a:lnSpc>
                <a:spcPct val="90000"/>
              </a:lnSpc>
              <a:spcBef>
                <a:spcPct val="0"/>
              </a:spcBef>
              <a:spcAft>
                <a:spcPct val="35000"/>
              </a:spcAft>
            </a:pPr>
            <a:r>
              <a:rPr lang="en-US" sz="2000" dirty="0" smtClean="0"/>
              <a:t>Variability </a:t>
            </a:r>
            <a:r>
              <a:rPr lang="en-US" sz="2000" dirty="0"/>
              <a:t>(</a:t>
            </a:r>
            <a:r>
              <a:rPr lang="en-US" sz="2000" dirty="0" err="1"/>
              <a:t>stdev</a:t>
            </a:r>
            <a:r>
              <a:rPr lang="en-US" sz="2000" dirty="0"/>
              <a:t>) reduced by a </a:t>
            </a:r>
            <a:r>
              <a:rPr lang="en-US" sz="2000" b="1" dirty="0"/>
              <a:t>factor of 7</a:t>
            </a:r>
          </a:p>
          <a:p>
            <a:pPr lvl="0" algn="ctr" defTabSz="755650">
              <a:lnSpc>
                <a:spcPct val="90000"/>
              </a:lnSpc>
              <a:spcBef>
                <a:spcPct val="0"/>
              </a:spcBef>
              <a:spcAft>
                <a:spcPct val="35000"/>
              </a:spcAft>
            </a:pPr>
            <a:r>
              <a:rPr lang="en-US" sz="2000" dirty="0"/>
              <a:t>Maximum values reduced by a </a:t>
            </a:r>
            <a:r>
              <a:rPr lang="en-US" sz="2000" b="1" dirty="0"/>
              <a:t>factor of </a:t>
            </a:r>
            <a:r>
              <a:rPr lang="en-US" sz="2000" b="1" dirty="0" smtClean="0"/>
              <a:t>5</a:t>
            </a:r>
            <a:endParaRPr lang="en-US" sz="2000" b="1" dirty="0"/>
          </a:p>
        </p:txBody>
      </p:sp>
      <p:sp>
        <p:nvSpPr>
          <p:cNvPr id="29" name="Rectangle 28"/>
          <p:cNvSpPr/>
          <p:nvPr/>
        </p:nvSpPr>
        <p:spPr>
          <a:xfrm>
            <a:off x="988857" y="5631144"/>
            <a:ext cx="4936541" cy="722356"/>
          </a:xfrm>
          <a:prstGeom prst="rect">
            <a:avLst/>
          </a:prstGeom>
          <a:solidFill>
            <a:schemeClr val="accent1">
              <a:lumMod val="20000"/>
              <a:lumOff val="80000"/>
            </a:schemeClr>
          </a:solidFill>
          <a:ln>
            <a:noFill/>
          </a:ln>
          <a:effectLst/>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pPr lvl="0" algn="ctr" defTabSz="755650">
              <a:lnSpc>
                <a:spcPct val="90000"/>
              </a:lnSpc>
              <a:spcBef>
                <a:spcPct val="0"/>
              </a:spcBef>
              <a:spcAft>
                <a:spcPct val="35000"/>
              </a:spcAft>
            </a:pPr>
            <a:r>
              <a:rPr lang="en-US" sz="2000" dirty="0"/>
              <a:t>Windows Server 2008R2 sustains </a:t>
            </a:r>
            <a:r>
              <a:rPr lang="en-US" sz="2000" dirty="0" smtClean="0"/>
              <a:t>~2 </a:t>
            </a:r>
            <a:r>
              <a:rPr lang="en-US" sz="2000" dirty="0"/>
              <a:t>Million datagrams per second</a:t>
            </a:r>
          </a:p>
        </p:txBody>
      </p:sp>
      <p:sp>
        <p:nvSpPr>
          <p:cNvPr id="30" name="Rectangle 29"/>
          <p:cNvSpPr/>
          <p:nvPr/>
        </p:nvSpPr>
        <p:spPr>
          <a:xfrm>
            <a:off x="5925398" y="5631144"/>
            <a:ext cx="5015371" cy="722356"/>
          </a:xfrm>
          <a:prstGeom prst="rect">
            <a:avLst/>
          </a:prstGeom>
          <a:solidFill>
            <a:schemeClr val="accent1">
              <a:lumMod val="20000"/>
              <a:lumOff val="80000"/>
            </a:schemeClr>
          </a:solidFill>
          <a:ln>
            <a:noFill/>
          </a:ln>
          <a:effectLst/>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pPr lvl="0" algn="ctr" defTabSz="755650">
              <a:lnSpc>
                <a:spcPct val="90000"/>
              </a:lnSpc>
              <a:spcBef>
                <a:spcPct val="0"/>
              </a:spcBef>
              <a:spcAft>
                <a:spcPct val="35000"/>
              </a:spcAft>
            </a:pPr>
            <a:r>
              <a:rPr lang="en-US" sz="2000" dirty="0"/>
              <a:t>With RIO, </a:t>
            </a:r>
            <a:r>
              <a:rPr lang="en-US" sz="2000" dirty="0" smtClean="0"/>
              <a:t>we have seen </a:t>
            </a:r>
            <a:r>
              <a:rPr lang="en-US" sz="2000" b="1" dirty="0" smtClean="0"/>
              <a:t>double</a:t>
            </a:r>
            <a:r>
              <a:rPr lang="en-US" sz="2000" dirty="0" smtClean="0"/>
              <a:t>  the datagrams </a:t>
            </a:r>
            <a:r>
              <a:rPr lang="en-US" sz="2000" dirty="0"/>
              <a:t>per second</a:t>
            </a:r>
          </a:p>
        </p:txBody>
      </p:sp>
    </p:spTree>
    <p:extLst>
      <p:ext uri="{BB962C8B-B14F-4D97-AF65-F5344CB8AC3E}">
        <p14:creationId xmlns:p14="http://schemas.microsoft.com/office/powerpoint/2010/main" val="765876865"/>
      </p:ext>
    </p:extLst>
  </p:cSld>
  <p:clrMapOvr>
    <a:masterClrMapping/>
  </p:clrMapOvr>
  <p:transition>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592852" y="2455626"/>
            <a:ext cx="11149013" cy="2000548"/>
          </a:xfrm>
          <a:prstGeom prst="rect">
            <a:avLst/>
          </a:prstGeom>
        </p:spPr>
        <p:txBody>
          <a:bodyPr vert="horz" wrap="square" lIns="0" tIns="0" rIns="0" bIns="0" rtlCol="0">
            <a:noAutofit/>
          </a:bodyPr>
          <a:lst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smtClean="0"/>
          </a:p>
        </p:txBody>
      </p:sp>
      <p:sp>
        <p:nvSpPr>
          <p:cNvPr id="5" name="Content Placeholder 2"/>
          <p:cNvSpPr txBox="1">
            <a:spLocks/>
          </p:cNvSpPr>
          <p:nvPr/>
        </p:nvSpPr>
        <p:spPr>
          <a:xfrm>
            <a:off x="563356" y="4094552"/>
            <a:ext cx="11149013" cy="2000548"/>
          </a:xfrm>
          <a:prstGeom prst="rect">
            <a:avLst/>
          </a:prstGeom>
        </p:spPr>
        <p:txBody>
          <a:bodyPr vert="horz" wrap="square" lIns="0" tIns="0" rIns="0" bIns="0" rtlCol="0">
            <a:noAutofit/>
          </a:bodyPr>
          <a:lst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smtClean="0"/>
          </a:p>
        </p:txBody>
      </p:sp>
      <p:sp>
        <p:nvSpPr>
          <p:cNvPr id="6" name="Title 5"/>
          <p:cNvSpPr>
            <a:spLocks noGrp="1"/>
          </p:cNvSpPr>
          <p:nvPr>
            <p:ph type="title"/>
          </p:nvPr>
        </p:nvSpPr>
        <p:spPr>
          <a:xfrm>
            <a:off x="519112" y="228600"/>
            <a:ext cx="11149013" cy="609398"/>
          </a:xfrm>
        </p:spPr>
        <p:txBody>
          <a:bodyPr/>
          <a:lstStyle/>
          <a:p>
            <a:r>
              <a:rPr lang="en-US" dirty="0" smtClean="0"/>
              <a:t>Related sessions</a:t>
            </a:r>
            <a:endParaRPr lang="en-US" dirty="0"/>
          </a:p>
        </p:txBody>
      </p:sp>
      <p:sp>
        <p:nvSpPr>
          <p:cNvPr id="7" name="Text Placeholder 6"/>
          <p:cNvSpPr>
            <a:spLocks noGrp="1"/>
          </p:cNvSpPr>
          <p:nvPr>
            <p:ph type="body" sz="quarter" idx="10"/>
          </p:nvPr>
        </p:nvSpPr>
        <p:spPr>
          <a:xfrm>
            <a:off x="519114" y="1447800"/>
            <a:ext cx="11149012" cy="2677656"/>
          </a:xfrm>
        </p:spPr>
        <p:txBody>
          <a:bodyPr/>
          <a:lstStyle/>
          <a:p>
            <a:pPr>
              <a:spcBef>
                <a:spcPts val="1800"/>
              </a:spcBef>
            </a:pPr>
            <a:r>
              <a:rPr lang="en-US" dirty="0"/>
              <a:t>[417] Windows Server 8 Performance and Improvements</a:t>
            </a:r>
          </a:p>
          <a:p>
            <a:pPr>
              <a:spcBef>
                <a:spcPts val="1800"/>
              </a:spcBef>
            </a:pPr>
            <a:r>
              <a:rPr lang="en-US" dirty="0" smtClean="0"/>
              <a:t>[433] </a:t>
            </a:r>
            <a:r>
              <a:rPr lang="en-US" dirty="0"/>
              <a:t>Network Acceleration &amp; Other NIC Technologies for the Datacenter </a:t>
            </a:r>
          </a:p>
          <a:p>
            <a:pPr>
              <a:spcBef>
                <a:spcPts val="1800"/>
              </a:spcBef>
            </a:pPr>
            <a:r>
              <a:rPr lang="en-US" dirty="0" smtClean="0"/>
              <a:t>[565</a:t>
            </a:r>
            <a:r>
              <a:rPr lang="en-US" dirty="0"/>
              <a:t>] Windows Networking with PowerShell: </a:t>
            </a:r>
            <a:br>
              <a:rPr lang="en-US" dirty="0"/>
            </a:br>
            <a:r>
              <a:rPr lang="en-US" dirty="0"/>
              <a:t>A Foundation for </a:t>
            </a:r>
            <a:r>
              <a:rPr lang="en-US" dirty="0" smtClean="0"/>
              <a:t>Datacenter </a:t>
            </a:r>
            <a:r>
              <a:rPr lang="en-US" dirty="0"/>
              <a:t>Management </a:t>
            </a:r>
            <a:endParaRPr lang="en-US" dirty="0" smtClean="0"/>
          </a:p>
        </p:txBody>
      </p:sp>
    </p:spTree>
    <p:extLst>
      <p:ext uri="{BB962C8B-B14F-4D97-AF65-F5344CB8AC3E}">
        <p14:creationId xmlns:p14="http://schemas.microsoft.com/office/powerpoint/2010/main" val="3641561580"/>
      </p:ext>
    </p:extLst>
  </p:cSld>
  <p:clrMapOvr>
    <a:masterClrMapping/>
  </p:clrMapOvr>
  <p:transition>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Microsoft logo and tagline"/>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black">
          <a:xfrm>
            <a:off x="4321175" y="3130766"/>
            <a:ext cx="3546476" cy="596468"/>
          </a:xfrm>
          <a:prstGeom prst="rect">
            <a:avLst/>
          </a:prstGeom>
          <a:noFill/>
          <a:ln>
            <a:noFill/>
          </a:ln>
        </p:spPr>
      </p:pic>
      <p:sp>
        <p:nvSpPr>
          <p:cNvPr id="5" name="Text Box 3"/>
          <p:cNvSpPr txBox="1">
            <a:spLocks noChangeArrowheads="1"/>
          </p:cNvSpPr>
          <p:nvPr/>
        </p:nvSpPr>
        <p:spPr bwMode="blackWhite">
          <a:xfrm>
            <a:off x="507868" y="6083573"/>
            <a:ext cx="11173090" cy="415484"/>
          </a:xfrm>
          <a:prstGeom prst="rect">
            <a:avLst/>
          </a:prstGeom>
          <a:noFill/>
          <a:ln w="12700">
            <a:noFill/>
            <a:miter lim="800000"/>
            <a:headEnd type="none" w="sm" len="sm"/>
            <a:tailEnd type="none" w="sm" len="sm"/>
          </a:ln>
          <a:effectLst/>
        </p:spPr>
        <p:txBody>
          <a:bodyPr vert="horz" wrap="square" lIns="91425" tIns="45713" rIns="91425" bIns="45713" numCol="1" anchor="t" anchorCtr="0" compatLnSpc="1">
            <a:prstTxWarp prst="textNoShape">
              <a:avLst/>
            </a:prstTxWarp>
            <a:spAutoFit/>
          </a:bodyPr>
          <a:lstStyle/>
          <a:p>
            <a:pPr algn="ctr" defTabSz="914099" eaLnBrk="0" hangingPunct="0"/>
            <a:r>
              <a:rPr lang="en-US" sz="700" dirty="0">
                <a:gradFill>
                  <a:gsLst>
                    <a:gs pos="0">
                      <a:schemeClr val="tx1"/>
                    </a:gs>
                    <a:gs pos="100000">
                      <a:schemeClr val="tx1"/>
                    </a:gs>
                  </a:gsLst>
                  <a:lin ang="5400000" scaled="0"/>
                </a:gradFill>
                <a:latin typeface="Segoe UI" pitchFamily="34" charset="0"/>
                <a:cs typeface="Arial" charset="0"/>
              </a:rPr>
              <a:t>© </a:t>
            </a:r>
            <a:r>
              <a:rPr lang="en-US" sz="700" dirty="0" smtClean="0">
                <a:gradFill>
                  <a:gsLst>
                    <a:gs pos="0">
                      <a:schemeClr val="tx1"/>
                    </a:gs>
                    <a:gs pos="100000">
                      <a:schemeClr val="tx1"/>
                    </a:gs>
                  </a:gsLst>
                  <a:lin ang="5400000" scaled="0"/>
                </a:gradFill>
                <a:latin typeface="Segoe UI" pitchFamily="34" charset="0"/>
                <a:cs typeface="Arial" charset="0"/>
              </a:rPr>
              <a:t>2011 Microsoft </a:t>
            </a:r>
            <a:r>
              <a:rPr lang="en-US" sz="700" dirty="0">
                <a:gradFill>
                  <a:gsLst>
                    <a:gs pos="0">
                      <a:schemeClr val="tx1"/>
                    </a:gs>
                    <a:gs pos="100000">
                      <a:schemeClr val="tx1"/>
                    </a:gs>
                  </a:gsLst>
                  <a:lin ang="5400000" scaled="0"/>
                </a:gradFill>
                <a:latin typeface="Segoe UI" pitchFamily="34" charset="0"/>
                <a:cs typeface="Arial" charset="0"/>
              </a:rPr>
              <a:t>Corporation. All rights reserved. Microsoft, Windows, Windows Vista and other product names are or may be registered trademarks and/or trademarks in the U.S. and/or other countries.</a:t>
            </a:r>
          </a:p>
          <a:p>
            <a:pPr algn="ctr" defTabSz="914099" eaLnBrk="0" hangingPunct="0"/>
            <a:r>
              <a:rPr lang="en-US" sz="700" dirty="0">
                <a:gradFill>
                  <a:gsLst>
                    <a:gs pos="0">
                      <a:schemeClr val="tx1"/>
                    </a:gs>
                    <a:gs pos="100000">
                      <a:schemeClr val="tx1"/>
                    </a:gs>
                  </a:gsLst>
                  <a:lin ang="5400000" scaled="0"/>
                </a:gradFill>
                <a:latin typeface="Segoe UI"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r>
              <a:rPr lang="en-US" sz="700" dirty="0" smtClean="0">
                <a:gradFill>
                  <a:gsLst>
                    <a:gs pos="0">
                      <a:schemeClr val="tx1"/>
                    </a:gs>
                    <a:gs pos="100000">
                      <a:schemeClr val="tx1"/>
                    </a:gs>
                  </a:gsLst>
                  <a:lin ang="5400000" scaled="0"/>
                </a:gradFill>
                <a:latin typeface="Segoe UI" pitchFamily="34" charset="0"/>
                <a:cs typeface="Arial" charset="0"/>
              </a:rPr>
              <a:t>MICROSOFT </a:t>
            </a:r>
            <a:r>
              <a:rPr lang="en-US" sz="700" dirty="0">
                <a:gradFill>
                  <a:gsLst>
                    <a:gs pos="0">
                      <a:schemeClr val="tx1"/>
                    </a:gs>
                    <a:gs pos="100000">
                      <a:schemeClr val="tx1"/>
                    </a:gs>
                  </a:gsLst>
                  <a:lin ang="5400000" scaled="0"/>
                </a:gradFill>
                <a:latin typeface="Segoe UI" pitchFamily="34" charset="0"/>
                <a:cs typeface="Arial" charset="0"/>
              </a:rPr>
              <a:t>MAKES NO WARRANTIES, EXPRESS, IMPLIED OR STATUTORY, AS TO THE INFORMATION IN THIS PRESENTATION.</a:t>
            </a:r>
          </a:p>
        </p:txBody>
      </p:sp>
    </p:spTree>
    <p:extLst>
      <p:ext uri="{BB962C8B-B14F-4D97-AF65-F5344CB8AC3E}">
        <p14:creationId xmlns:p14="http://schemas.microsoft.com/office/powerpoint/2010/main" val="653548540"/>
      </p:ext>
    </p:extLst>
  </p:cSld>
  <p:clrMapOvr>
    <a:masterClrMapping/>
  </p:clrMapOvr>
  <p:transition>
    <p:strips dir="l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1103585" y="2652876"/>
            <a:ext cx="10105697" cy="1990726"/>
          </a:xfrm>
        </p:spPr>
        <p:txBody>
          <a:bodyPr>
            <a:noAutofit/>
          </a:bodyPr>
          <a:lstStyle/>
          <a:p>
            <a:pPr algn="ctr"/>
            <a:r>
              <a:rPr lang="en-US" dirty="0" smtClean="0">
                <a:latin typeface="+mn-lt"/>
              </a:rPr>
              <a:t>For many performance critical apps</a:t>
            </a:r>
            <a:r>
              <a:rPr lang="en-US" dirty="0">
                <a:latin typeface="+mn-lt"/>
              </a:rPr>
              <a:t/>
            </a:r>
            <a:br>
              <a:rPr lang="en-US" dirty="0">
                <a:latin typeface="+mn-lt"/>
              </a:rPr>
            </a:br>
            <a:r>
              <a:rPr lang="en-US" dirty="0" smtClean="0">
                <a:latin typeface="+mn-lt"/>
              </a:rPr>
              <a:t>…every microsecond saved means money</a:t>
            </a:r>
            <a:endParaRPr lang="en-US" dirty="0">
              <a:latin typeface="+mn-lt"/>
            </a:endParaRPr>
          </a:p>
        </p:txBody>
      </p:sp>
    </p:spTree>
    <p:extLst>
      <p:ext uri="{BB962C8B-B14F-4D97-AF65-F5344CB8AC3E}">
        <p14:creationId xmlns:p14="http://schemas.microsoft.com/office/powerpoint/2010/main" val="529918797"/>
      </p:ext>
    </p:extLst>
  </p:cSld>
  <p:clrMapOvr>
    <a:masterClrMapping/>
  </p:clrMapOvr>
  <p:transition>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32755966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563356" y="4094552"/>
            <a:ext cx="11149013" cy="2000548"/>
          </a:xfrm>
          <a:prstGeom prst="rect">
            <a:avLst/>
          </a:prstGeom>
        </p:spPr>
        <p:txBody>
          <a:bodyPr vert="horz" wrap="square" lIns="0" tIns="0" rIns="0" bIns="0" rtlCol="0">
            <a:noAutofit/>
          </a:bodyPr>
          <a:lst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smtClean="0"/>
          </a:p>
        </p:txBody>
      </p:sp>
      <p:sp>
        <p:nvSpPr>
          <p:cNvPr id="8" name="Title 1"/>
          <p:cNvSpPr txBox="1">
            <a:spLocks noGrp="1"/>
          </p:cNvSpPr>
          <p:nvPr>
            <p:ph type="title"/>
          </p:nvPr>
        </p:nvSpPr>
        <p:spPr>
          <a:xfrm>
            <a:off x="519112" y="228600"/>
            <a:ext cx="11149013" cy="609398"/>
          </a:xfrm>
          <a:prstGeom prst="rect">
            <a:avLst/>
          </a:prstGeom>
        </p:spPr>
        <p:txBody>
          <a:bodyPr>
            <a:noAutofit/>
          </a:bodyPr>
          <a:lst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r>
              <a:rPr lang="en-US" dirty="0" smtClean="0"/>
              <a:t>In the past…</a:t>
            </a:r>
            <a:endParaRPr lang="en-US" dirty="0"/>
          </a:p>
        </p:txBody>
      </p:sp>
      <p:graphicFrame>
        <p:nvGraphicFramePr>
          <p:cNvPr id="10" name="Table 9"/>
          <p:cNvGraphicFramePr>
            <a:graphicFrameLocks noGrp="1"/>
          </p:cNvGraphicFramePr>
          <p:nvPr>
            <p:extLst>
              <p:ext uri="{D42A27DB-BD31-4B8C-83A1-F6EECF244321}">
                <p14:modId xmlns:p14="http://schemas.microsoft.com/office/powerpoint/2010/main" val="3280210665"/>
              </p:ext>
            </p:extLst>
          </p:nvPr>
        </p:nvGraphicFramePr>
        <p:xfrm>
          <a:off x="734660" y="2031143"/>
          <a:ext cx="2337845" cy="2646752"/>
        </p:xfrm>
        <a:graphic>
          <a:graphicData uri="http://schemas.openxmlformats.org/drawingml/2006/table">
            <a:tbl>
              <a:tblPr firstRow="1" bandRow="1">
                <a:tableStyleId>{69012ECD-51FC-41F1-AA8D-1B2483CD663E}</a:tableStyleId>
              </a:tblPr>
              <a:tblGrid>
                <a:gridCol w="2337845"/>
              </a:tblGrid>
              <a:tr h="869043">
                <a:tc>
                  <a:txBody>
                    <a:bodyPr/>
                    <a:lstStyle/>
                    <a:p>
                      <a:r>
                        <a:rPr lang="en-US" sz="2000" dirty="0" smtClean="0"/>
                        <a:t>Approach</a:t>
                      </a:r>
                      <a:endParaRPr lang="en-US" sz="2000" dirty="0"/>
                    </a:p>
                  </a:txBody>
                  <a:tcPr/>
                </a:tc>
              </a:tr>
              <a:tr h="731998">
                <a:tc>
                  <a:txBody>
                    <a:bodyPr/>
                    <a:lstStyle/>
                    <a:p>
                      <a:r>
                        <a:rPr lang="en-US" sz="2000" dirty="0" smtClean="0">
                          <a:solidFill>
                            <a:sysClr val="windowText" lastClr="000000"/>
                          </a:solidFill>
                        </a:rPr>
                        <a:t>Sockets</a:t>
                      </a:r>
                      <a:endParaRPr lang="en-US" sz="2000" dirty="0">
                        <a:solidFill>
                          <a:sysClr val="windowText" lastClr="000000"/>
                        </a:solidFill>
                      </a:endParaRPr>
                    </a:p>
                  </a:txBody>
                  <a:tcPr>
                    <a:solidFill>
                      <a:schemeClr val="accent1">
                        <a:lumMod val="20000"/>
                        <a:lumOff val="80000"/>
                      </a:schemeClr>
                    </a:solidFill>
                  </a:tcPr>
                </a:tc>
              </a:tr>
              <a:tr h="1045711">
                <a:tc>
                  <a:txBody>
                    <a:bodyPr/>
                    <a:lstStyle/>
                    <a:p>
                      <a:r>
                        <a:rPr lang="en-US" sz="2000" dirty="0" smtClean="0">
                          <a:solidFill>
                            <a:sysClr val="windowText" lastClr="000000"/>
                          </a:solidFill>
                        </a:rPr>
                        <a:t>Hardware Acceleration</a:t>
                      </a:r>
                      <a:endParaRPr lang="en-US" sz="2000" dirty="0">
                        <a:solidFill>
                          <a:sysClr val="windowText" lastClr="000000"/>
                        </a:solidFill>
                      </a:endParaRPr>
                    </a:p>
                  </a:txBody>
                  <a:tcPr>
                    <a:solidFill>
                      <a:schemeClr val="accent1">
                        <a:lumMod val="20000"/>
                        <a:lumOff val="80000"/>
                      </a:schemeClr>
                    </a:solidFill>
                  </a:tcPr>
                </a:tc>
              </a:tr>
            </a:tbl>
          </a:graphicData>
        </a:graphic>
      </p:graphicFrame>
      <p:graphicFrame>
        <p:nvGraphicFramePr>
          <p:cNvPr id="2" name="Table 1"/>
          <p:cNvGraphicFramePr>
            <a:graphicFrameLocks noGrp="1"/>
          </p:cNvGraphicFramePr>
          <p:nvPr>
            <p:extLst>
              <p:ext uri="{D42A27DB-BD31-4B8C-83A1-F6EECF244321}">
                <p14:modId xmlns:p14="http://schemas.microsoft.com/office/powerpoint/2010/main" val="2772374597"/>
              </p:ext>
            </p:extLst>
          </p:nvPr>
        </p:nvGraphicFramePr>
        <p:xfrm>
          <a:off x="3068605" y="2031143"/>
          <a:ext cx="2326255" cy="2646752"/>
        </p:xfrm>
        <a:graphic>
          <a:graphicData uri="http://schemas.openxmlformats.org/drawingml/2006/table">
            <a:tbl>
              <a:tblPr firstRow="1" bandRow="1">
                <a:tableStyleId>{69012ECD-51FC-41F1-AA8D-1B2483CD663E}</a:tableStyleId>
              </a:tblPr>
              <a:tblGrid>
                <a:gridCol w="2326255"/>
              </a:tblGrid>
              <a:tr h="869043">
                <a:tc>
                  <a:txBody>
                    <a:bodyPr/>
                    <a:lstStyle/>
                    <a:p>
                      <a:r>
                        <a:rPr lang="en-US" sz="2000" dirty="0" smtClean="0"/>
                        <a:t>Application type</a:t>
                      </a:r>
                      <a:endParaRPr lang="en-US" sz="2000" dirty="0"/>
                    </a:p>
                  </a:txBody>
                  <a:tcPr/>
                </a:tc>
              </a:tr>
              <a:tr h="731998">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2000" dirty="0" smtClean="0">
                          <a:solidFill>
                            <a:sysClr val="windowText" lastClr="000000"/>
                          </a:solidFill>
                        </a:rPr>
                        <a:t>General Apps</a:t>
                      </a:r>
                    </a:p>
                  </a:txBody>
                  <a:tcPr>
                    <a:solidFill>
                      <a:schemeClr val="accent1">
                        <a:lumMod val="20000"/>
                        <a:lumOff val="80000"/>
                      </a:schemeClr>
                    </a:solidFill>
                  </a:tcPr>
                </a:tc>
              </a:tr>
              <a:tr h="1045711">
                <a:tc>
                  <a:txBody>
                    <a:bodyPr/>
                    <a:lstStyle/>
                    <a:p>
                      <a:r>
                        <a:rPr lang="en-US" sz="2000" dirty="0" smtClean="0">
                          <a:solidFill>
                            <a:sysClr val="windowText" lastClr="000000"/>
                          </a:solidFill>
                        </a:rPr>
                        <a:t>Low Latency</a:t>
                      </a:r>
                      <a:endParaRPr lang="en-US" sz="2000" baseline="0" dirty="0" smtClean="0">
                        <a:solidFill>
                          <a:sysClr val="windowText" lastClr="000000"/>
                        </a:solidFill>
                      </a:endParaRPr>
                    </a:p>
                    <a:p>
                      <a:r>
                        <a:rPr lang="en-US" sz="2000" baseline="0" dirty="0" smtClean="0">
                          <a:solidFill>
                            <a:sysClr val="windowText" lastClr="000000"/>
                          </a:solidFill>
                        </a:rPr>
                        <a:t>Apps</a:t>
                      </a:r>
                      <a:endParaRPr lang="en-US" sz="2000" dirty="0">
                        <a:solidFill>
                          <a:sysClr val="windowText" lastClr="000000"/>
                        </a:solidFill>
                      </a:endParaRPr>
                    </a:p>
                  </a:txBody>
                  <a:tcPr>
                    <a:solidFill>
                      <a:schemeClr val="accent1">
                        <a:lumMod val="20000"/>
                        <a:lumOff val="80000"/>
                      </a:schemeClr>
                    </a:solidFill>
                  </a:tcPr>
                </a:tc>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113995231"/>
              </p:ext>
            </p:extLst>
          </p:nvPr>
        </p:nvGraphicFramePr>
        <p:xfrm>
          <a:off x="5394860" y="2031143"/>
          <a:ext cx="2648588" cy="2646752"/>
        </p:xfrm>
        <a:graphic>
          <a:graphicData uri="http://schemas.openxmlformats.org/drawingml/2006/table">
            <a:tbl>
              <a:tblPr firstRow="1" bandRow="1">
                <a:tableStyleId>{69012ECD-51FC-41F1-AA8D-1B2483CD663E}</a:tableStyleId>
              </a:tblPr>
              <a:tblGrid>
                <a:gridCol w="2648588"/>
              </a:tblGrid>
              <a:tr h="869043">
                <a:tc>
                  <a:txBody>
                    <a:bodyPr/>
                    <a:lstStyle/>
                    <a:p>
                      <a:r>
                        <a:rPr lang="en-US" sz="2000" dirty="0" smtClean="0"/>
                        <a:t>Compatibility</a:t>
                      </a:r>
                      <a:r>
                        <a:rPr lang="en-US" sz="2000" baseline="0" dirty="0" smtClean="0"/>
                        <a:t> with UDP/TCP</a:t>
                      </a:r>
                      <a:endParaRPr lang="en-US" sz="2000" dirty="0"/>
                    </a:p>
                  </a:txBody>
                  <a:tcPr/>
                </a:tc>
              </a:tr>
              <a:tr h="731998">
                <a:tc>
                  <a:txBody>
                    <a:bodyPr/>
                    <a:lstStyle/>
                    <a:p>
                      <a:r>
                        <a:rPr lang="en-US" sz="2000" dirty="0" smtClean="0">
                          <a:solidFill>
                            <a:sysClr val="windowText" lastClr="000000"/>
                          </a:solidFill>
                        </a:rPr>
                        <a:t>Yes</a:t>
                      </a:r>
                      <a:endParaRPr lang="en-US" sz="2000" dirty="0">
                        <a:solidFill>
                          <a:sysClr val="windowText" lastClr="000000"/>
                        </a:solidFill>
                      </a:endParaRPr>
                    </a:p>
                  </a:txBody>
                  <a:tcPr>
                    <a:solidFill>
                      <a:schemeClr val="accent1">
                        <a:lumMod val="20000"/>
                        <a:lumOff val="80000"/>
                      </a:schemeClr>
                    </a:solidFill>
                  </a:tcPr>
                </a:tc>
              </a:tr>
              <a:tr h="1045711">
                <a:tc>
                  <a:txBody>
                    <a:bodyPr/>
                    <a:lstStyle/>
                    <a:p>
                      <a:r>
                        <a:rPr lang="en-US" sz="2000" dirty="0" smtClean="0">
                          <a:solidFill>
                            <a:sysClr val="windowText" lastClr="000000"/>
                          </a:solidFill>
                        </a:rPr>
                        <a:t>No</a:t>
                      </a:r>
                      <a:endParaRPr lang="en-US" sz="2000" dirty="0">
                        <a:solidFill>
                          <a:sysClr val="windowText" lastClr="000000"/>
                        </a:solidFill>
                      </a:endParaRPr>
                    </a:p>
                  </a:txBody>
                  <a:tcPr>
                    <a:solidFill>
                      <a:schemeClr val="accent1">
                        <a:lumMod val="20000"/>
                        <a:lumOff val="80000"/>
                      </a:schemeClr>
                    </a:solidFill>
                  </a:tcPr>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1953426200"/>
              </p:ext>
            </p:extLst>
          </p:nvPr>
        </p:nvGraphicFramePr>
        <p:xfrm>
          <a:off x="8043448" y="2031143"/>
          <a:ext cx="3448952" cy="2646752"/>
        </p:xfrm>
        <a:graphic>
          <a:graphicData uri="http://schemas.openxmlformats.org/drawingml/2006/table">
            <a:tbl>
              <a:tblPr firstRow="1" bandRow="1">
                <a:tableStyleId>{69012ECD-51FC-41F1-AA8D-1B2483CD663E}</a:tableStyleId>
              </a:tblPr>
              <a:tblGrid>
                <a:gridCol w="3448952"/>
              </a:tblGrid>
              <a:tr h="869043">
                <a:tc>
                  <a:txBody>
                    <a:bodyPr/>
                    <a:lstStyle/>
                    <a:p>
                      <a:r>
                        <a:rPr lang="en-US" sz="2000" dirty="0" smtClean="0"/>
                        <a:t>Modifications</a:t>
                      </a:r>
                      <a:endParaRPr lang="en-US" sz="2000" dirty="0"/>
                    </a:p>
                  </a:txBody>
                  <a:tcPr/>
                </a:tc>
              </a:tr>
              <a:tr h="731998">
                <a:tc>
                  <a:txBody>
                    <a:bodyPr/>
                    <a:lstStyle/>
                    <a:p>
                      <a:r>
                        <a:rPr lang="en-US" sz="2000" dirty="0" smtClean="0">
                          <a:solidFill>
                            <a:sysClr val="windowText" lastClr="000000"/>
                          </a:solidFill>
                        </a:rPr>
                        <a:t>N/A</a:t>
                      </a:r>
                      <a:endParaRPr lang="en-US" sz="2000" dirty="0">
                        <a:solidFill>
                          <a:sysClr val="windowText" lastClr="000000"/>
                        </a:solidFill>
                      </a:endParaRPr>
                    </a:p>
                  </a:txBody>
                  <a:tcPr>
                    <a:solidFill>
                      <a:schemeClr val="accent1">
                        <a:lumMod val="20000"/>
                        <a:lumOff val="80000"/>
                      </a:schemeClr>
                    </a:solidFill>
                  </a:tcPr>
                </a:tc>
              </a:tr>
              <a:tr h="1045711">
                <a:tc>
                  <a:txBody>
                    <a:bodyPr/>
                    <a:lstStyle/>
                    <a:p>
                      <a:r>
                        <a:rPr lang="en-US" sz="2000" dirty="0" smtClean="0">
                          <a:solidFill>
                            <a:sysClr val="windowText" lastClr="000000"/>
                          </a:solidFill>
                        </a:rPr>
                        <a:t>Extensive</a:t>
                      </a:r>
                      <a:endParaRPr lang="en-US" sz="2000" dirty="0">
                        <a:solidFill>
                          <a:sysClr val="windowText" lastClr="000000"/>
                        </a:solidFill>
                      </a:endParaRPr>
                    </a:p>
                  </a:txBody>
                  <a:tcPr>
                    <a:solidFill>
                      <a:schemeClr val="accent1">
                        <a:lumMod val="20000"/>
                        <a:lumOff val="80000"/>
                      </a:schemeClr>
                    </a:solidFill>
                  </a:tcPr>
                </a:tc>
              </a:tr>
            </a:tbl>
          </a:graphicData>
        </a:graphic>
      </p:graphicFrame>
    </p:spTree>
    <p:extLst>
      <p:ext uri="{BB962C8B-B14F-4D97-AF65-F5344CB8AC3E}">
        <p14:creationId xmlns:p14="http://schemas.microsoft.com/office/powerpoint/2010/main" val="367810713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noGrp="1"/>
          </p:cNvSpPr>
          <p:nvPr>
            <p:ph type="title"/>
          </p:nvPr>
        </p:nvSpPr>
        <p:spPr>
          <a:xfrm>
            <a:off x="519112" y="228600"/>
            <a:ext cx="11149013" cy="609398"/>
          </a:xfrm>
          <a:prstGeom prst="rect">
            <a:avLst/>
          </a:prstGeom>
        </p:spPr>
        <p:txBody>
          <a:bodyPr>
            <a:noAutofit/>
          </a:bodyPr>
          <a:lst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r>
              <a:rPr lang="en-US" dirty="0" smtClean="0"/>
              <a:t>Windows Server 8</a:t>
            </a:r>
            <a:endParaRPr lang="en-US" dirty="0"/>
          </a:p>
        </p:txBody>
      </p:sp>
      <p:graphicFrame>
        <p:nvGraphicFramePr>
          <p:cNvPr id="11" name="Table 10"/>
          <p:cNvGraphicFramePr>
            <a:graphicFrameLocks noGrp="1"/>
          </p:cNvGraphicFramePr>
          <p:nvPr>
            <p:extLst>
              <p:ext uri="{D42A27DB-BD31-4B8C-83A1-F6EECF244321}">
                <p14:modId xmlns:p14="http://schemas.microsoft.com/office/powerpoint/2010/main" val="129665452"/>
              </p:ext>
            </p:extLst>
          </p:nvPr>
        </p:nvGraphicFramePr>
        <p:xfrm>
          <a:off x="734660" y="3612742"/>
          <a:ext cx="10757739" cy="1109384"/>
        </p:xfrm>
        <a:graphic>
          <a:graphicData uri="http://schemas.openxmlformats.org/drawingml/2006/table">
            <a:tbl>
              <a:tblPr firstRow="1" bandRow="1">
                <a:tableStyleId>{69012ECD-51FC-41F1-AA8D-1B2483CD663E}</a:tableStyleId>
              </a:tblPr>
              <a:tblGrid>
                <a:gridCol w="2336998"/>
                <a:gridCol w="2337858"/>
                <a:gridCol w="2601720"/>
                <a:gridCol w="3481163"/>
              </a:tblGrid>
              <a:tr h="1109384">
                <a:tc>
                  <a:txBody>
                    <a:bodyPr/>
                    <a:lstStyle/>
                    <a:p>
                      <a:r>
                        <a:rPr lang="en-US" sz="2000" b="0" dirty="0" smtClean="0">
                          <a:solidFill>
                            <a:sysClr val="windowText" lastClr="000000"/>
                          </a:solidFill>
                        </a:rPr>
                        <a:t>Hardware</a:t>
                      </a:r>
                      <a:r>
                        <a:rPr lang="en-US" sz="2000" b="0" baseline="0" dirty="0" smtClean="0">
                          <a:solidFill>
                            <a:sysClr val="windowText" lastClr="000000"/>
                          </a:solidFill>
                        </a:rPr>
                        <a:t> Acceleration</a:t>
                      </a:r>
                      <a:endParaRPr lang="en-US" sz="2000" b="0" dirty="0">
                        <a:solidFill>
                          <a:sysClr val="windowText" lastClr="000000"/>
                        </a:solidFill>
                      </a:endParaRPr>
                    </a:p>
                  </a:txBody>
                  <a:tcPr>
                    <a:solidFill>
                      <a:schemeClr val="accent1">
                        <a:lumMod val="20000"/>
                        <a:lumOff val="80000"/>
                      </a:schemeClr>
                    </a:solidFill>
                  </a:tcPr>
                </a:tc>
                <a:tc>
                  <a:txBody>
                    <a:bodyPr/>
                    <a:lstStyle/>
                    <a:p>
                      <a:r>
                        <a:rPr lang="en-US" sz="2000" b="0" dirty="0" smtClean="0">
                          <a:solidFill>
                            <a:sysClr val="windowText" lastClr="000000"/>
                          </a:solidFill>
                        </a:rPr>
                        <a:t>Low Latency</a:t>
                      </a:r>
                    </a:p>
                    <a:p>
                      <a:r>
                        <a:rPr lang="en-US" sz="2000" b="0" dirty="0" smtClean="0">
                          <a:solidFill>
                            <a:sysClr val="windowText" lastClr="000000"/>
                          </a:solidFill>
                        </a:rPr>
                        <a:t>Apps</a:t>
                      </a:r>
                      <a:endParaRPr lang="en-US" sz="2000" b="0" dirty="0">
                        <a:solidFill>
                          <a:sysClr val="windowText" lastClr="000000"/>
                        </a:solidFill>
                      </a:endParaRPr>
                    </a:p>
                  </a:txBody>
                  <a:tcPr>
                    <a:solidFill>
                      <a:schemeClr val="accent1">
                        <a:lumMod val="20000"/>
                        <a:lumOff val="80000"/>
                      </a:schemeClr>
                    </a:solidFill>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2000" b="0" dirty="0" smtClean="0">
                          <a:solidFill>
                            <a:sysClr val="windowText" lastClr="000000"/>
                          </a:solidFill>
                        </a:rPr>
                        <a:t>No</a:t>
                      </a:r>
                      <a:endParaRPr lang="en-US" sz="2000" b="0" dirty="0">
                        <a:solidFill>
                          <a:sysClr val="windowText" lastClr="000000"/>
                        </a:solidFill>
                      </a:endParaRPr>
                    </a:p>
                  </a:txBody>
                  <a:tcPr>
                    <a:solidFill>
                      <a:schemeClr val="accent1">
                        <a:lumMod val="20000"/>
                        <a:lumOff val="80000"/>
                      </a:schemeClr>
                    </a:solidFill>
                  </a:tcPr>
                </a:tc>
                <a:tc>
                  <a:txBody>
                    <a:bodyPr/>
                    <a:lstStyle/>
                    <a:p>
                      <a:r>
                        <a:rPr lang="en-US" sz="2000" b="0" dirty="0" smtClean="0">
                          <a:solidFill>
                            <a:sysClr val="windowText" lastClr="000000"/>
                          </a:solidFill>
                        </a:rPr>
                        <a:t>Extensive</a:t>
                      </a:r>
                      <a:endParaRPr lang="en-US" sz="2000" b="0" dirty="0">
                        <a:solidFill>
                          <a:sysClr val="windowText" lastClr="000000"/>
                        </a:solidFill>
                      </a:endParaRPr>
                    </a:p>
                  </a:txBody>
                  <a:tcPr>
                    <a:solidFill>
                      <a:schemeClr val="accent1">
                        <a:lumMod val="20000"/>
                        <a:lumOff val="80000"/>
                      </a:schemeClr>
                    </a:solidFill>
                  </a:tcPr>
                </a:tc>
              </a:tr>
            </a:tbl>
          </a:graphicData>
        </a:graphic>
      </p:graphicFrame>
      <p:sp>
        <p:nvSpPr>
          <p:cNvPr id="7" name="Rectangle 6"/>
          <p:cNvSpPr/>
          <p:nvPr/>
        </p:nvSpPr>
        <p:spPr>
          <a:xfrm>
            <a:off x="3052979" y="4185902"/>
            <a:ext cx="1624163" cy="707886"/>
          </a:xfrm>
          <a:prstGeom prst="rect">
            <a:avLst/>
          </a:prstGeom>
          <a:solidFill>
            <a:schemeClr val="accent1">
              <a:lumMod val="20000"/>
              <a:lumOff val="80000"/>
            </a:schemeClr>
          </a:solidFill>
        </p:spPr>
        <p:txBody>
          <a:bodyPr wrap="none">
            <a:spAutoFit/>
          </a:bodyPr>
          <a:lstStyle/>
          <a:p>
            <a:r>
              <a:rPr lang="en-US" sz="2000" dirty="0">
                <a:solidFill>
                  <a:sysClr val="windowText" lastClr="000000"/>
                </a:solidFill>
              </a:rPr>
              <a:t>Extreme </a:t>
            </a:r>
            <a:r>
              <a:rPr lang="en-US" sz="2000" dirty="0" smtClean="0">
                <a:solidFill>
                  <a:sysClr val="windowText" lastClr="000000"/>
                </a:solidFill>
              </a:rPr>
              <a:t>Low</a:t>
            </a:r>
          </a:p>
          <a:p>
            <a:r>
              <a:rPr lang="en-US" sz="2000" dirty="0" smtClean="0">
                <a:solidFill>
                  <a:sysClr val="windowText" lastClr="000000"/>
                </a:solidFill>
              </a:rPr>
              <a:t>Latency </a:t>
            </a:r>
            <a:r>
              <a:rPr lang="en-US" sz="2000" dirty="0">
                <a:solidFill>
                  <a:sysClr val="windowText" lastClr="000000"/>
                </a:solidFill>
              </a:rPr>
              <a:t>Apps</a:t>
            </a:r>
          </a:p>
        </p:txBody>
      </p:sp>
      <p:graphicFrame>
        <p:nvGraphicFramePr>
          <p:cNvPr id="12" name="Table 11"/>
          <p:cNvGraphicFramePr>
            <a:graphicFrameLocks noGrp="1"/>
          </p:cNvGraphicFramePr>
          <p:nvPr>
            <p:extLst>
              <p:ext uri="{D42A27DB-BD31-4B8C-83A1-F6EECF244321}">
                <p14:modId xmlns:p14="http://schemas.microsoft.com/office/powerpoint/2010/main" val="3808688691"/>
              </p:ext>
            </p:extLst>
          </p:nvPr>
        </p:nvGraphicFramePr>
        <p:xfrm>
          <a:off x="734660" y="3612741"/>
          <a:ext cx="10757739" cy="571018"/>
        </p:xfrm>
        <a:graphic>
          <a:graphicData uri="http://schemas.openxmlformats.org/drawingml/2006/table">
            <a:tbl>
              <a:tblPr firstRow="1" bandRow="1">
                <a:tableStyleId>{69012ECD-51FC-41F1-AA8D-1B2483CD663E}</a:tableStyleId>
              </a:tblPr>
              <a:tblGrid>
                <a:gridCol w="2295143"/>
                <a:gridCol w="2333767"/>
                <a:gridCol w="2647666"/>
                <a:gridCol w="3481163"/>
              </a:tblGrid>
              <a:tr h="571018">
                <a:tc>
                  <a:txBody>
                    <a:bodyPr/>
                    <a:lstStyle/>
                    <a:p>
                      <a:r>
                        <a:rPr lang="en-US" sz="2000" b="1" dirty="0" smtClean="0">
                          <a:solidFill>
                            <a:sysClr val="windowText" lastClr="000000"/>
                          </a:solidFill>
                        </a:rPr>
                        <a:t>RIO</a:t>
                      </a:r>
                      <a:r>
                        <a:rPr lang="en-US" sz="2000" b="1" baseline="0" dirty="0" smtClean="0">
                          <a:solidFill>
                            <a:sysClr val="windowText" lastClr="000000"/>
                          </a:solidFill>
                        </a:rPr>
                        <a:t> Sockets</a:t>
                      </a:r>
                      <a:endParaRPr lang="en-US" sz="2000" b="1" dirty="0">
                        <a:solidFill>
                          <a:sysClr val="windowText" lastClr="000000"/>
                        </a:solidFill>
                      </a:endParaRPr>
                    </a:p>
                  </a:txBody>
                  <a:tcPr>
                    <a:solidFill>
                      <a:schemeClr val="tx1"/>
                    </a:solidFill>
                  </a:tcPr>
                </a:tc>
                <a:tc>
                  <a:txBody>
                    <a:bodyPr/>
                    <a:lstStyle/>
                    <a:p>
                      <a:r>
                        <a:rPr lang="en-US" sz="2000" b="0" dirty="0" smtClean="0">
                          <a:solidFill>
                            <a:sysClr val="windowText" lastClr="000000"/>
                          </a:solidFill>
                        </a:rPr>
                        <a:t>Low Latency Apps</a:t>
                      </a:r>
                      <a:endParaRPr lang="en-US" sz="2000" b="0" dirty="0">
                        <a:solidFill>
                          <a:sysClr val="windowText" lastClr="000000"/>
                        </a:solidFill>
                      </a:endParaRPr>
                    </a:p>
                  </a:txBody>
                  <a:tcPr>
                    <a:solidFill>
                      <a:schemeClr val="tx1"/>
                    </a:solidFill>
                  </a:tcPr>
                </a:tc>
                <a:tc>
                  <a:txBody>
                    <a:bodyPr/>
                    <a:lstStyle/>
                    <a:p>
                      <a:r>
                        <a:rPr lang="en-US" sz="2000" b="0" dirty="0" smtClean="0">
                          <a:solidFill>
                            <a:sysClr val="windowText" lastClr="000000"/>
                          </a:solidFill>
                        </a:rPr>
                        <a:t>Yes</a:t>
                      </a:r>
                      <a:endParaRPr lang="en-US" sz="2000" b="0" dirty="0">
                        <a:solidFill>
                          <a:sysClr val="windowText" lastClr="000000"/>
                        </a:solidFill>
                      </a:endParaRPr>
                    </a:p>
                  </a:txBody>
                  <a:tcPr>
                    <a:solidFill>
                      <a:schemeClr val="tx1"/>
                    </a:solidFill>
                  </a:tcPr>
                </a:tc>
                <a:tc>
                  <a:txBody>
                    <a:bodyPr/>
                    <a:lstStyle/>
                    <a:p>
                      <a:r>
                        <a:rPr lang="en-US" sz="2000" b="0" dirty="0" smtClean="0">
                          <a:solidFill>
                            <a:sysClr val="windowText" lastClr="000000"/>
                          </a:solidFill>
                        </a:rPr>
                        <a:t>Moderate</a:t>
                      </a:r>
                      <a:endParaRPr lang="en-US" sz="2000" b="0" dirty="0">
                        <a:solidFill>
                          <a:sysClr val="windowText" lastClr="000000"/>
                        </a:solidFill>
                      </a:endParaRPr>
                    </a:p>
                  </a:txBody>
                  <a:tcPr>
                    <a:solidFill>
                      <a:schemeClr val="tx1"/>
                    </a:solidFill>
                  </a:tcPr>
                </a:tc>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1349341598"/>
              </p:ext>
            </p:extLst>
          </p:nvPr>
        </p:nvGraphicFramePr>
        <p:xfrm>
          <a:off x="735043" y="2069714"/>
          <a:ext cx="10757740" cy="1546944"/>
        </p:xfrm>
        <a:graphic>
          <a:graphicData uri="http://schemas.openxmlformats.org/drawingml/2006/table">
            <a:tbl>
              <a:tblPr firstRow="1" bandRow="1">
                <a:tableStyleId>{69012ECD-51FC-41F1-AA8D-1B2483CD663E}</a:tableStyleId>
              </a:tblPr>
              <a:tblGrid>
                <a:gridCol w="2336998"/>
                <a:gridCol w="2325412"/>
                <a:gridCol w="2647628"/>
                <a:gridCol w="3447702"/>
              </a:tblGrid>
              <a:tr h="801249">
                <a:tc>
                  <a:txBody>
                    <a:bodyPr/>
                    <a:lstStyle/>
                    <a:p>
                      <a:r>
                        <a:rPr lang="en-US" sz="2000" dirty="0" smtClean="0"/>
                        <a:t>Approach</a:t>
                      </a:r>
                      <a:endParaRPr lang="en-US" sz="2000" dirty="0"/>
                    </a:p>
                  </a:txBody>
                  <a:tcPr/>
                </a:tc>
                <a:tc>
                  <a:txBody>
                    <a:bodyPr/>
                    <a:lstStyle/>
                    <a:p>
                      <a:r>
                        <a:rPr lang="en-US" sz="2000" dirty="0" smtClean="0"/>
                        <a:t>Application Type</a:t>
                      </a:r>
                      <a:endParaRPr lang="en-US" sz="2000" dirty="0"/>
                    </a:p>
                  </a:txBody>
                  <a:tcPr/>
                </a:tc>
                <a:tc>
                  <a:txBody>
                    <a:bodyPr/>
                    <a:lstStyle/>
                    <a:p>
                      <a:r>
                        <a:rPr lang="en-US" sz="2000" dirty="0" smtClean="0"/>
                        <a:t>Compatibility with</a:t>
                      </a:r>
                      <a:r>
                        <a:rPr lang="en-US" sz="2000" baseline="0" dirty="0" smtClean="0"/>
                        <a:t> UDP/TCP</a:t>
                      </a:r>
                      <a:endParaRPr lang="en-US" sz="2000" dirty="0"/>
                    </a:p>
                  </a:txBody>
                  <a:tcPr/>
                </a:tc>
                <a:tc>
                  <a:txBody>
                    <a:bodyPr/>
                    <a:lstStyle/>
                    <a:p>
                      <a:r>
                        <a:rPr lang="en-US" sz="2000" dirty="0" smtClean="0"/>
                        <a:t>Modifications</a:t>
                      </a:r>
                      <a:endParaRPr lang="en-US" sz="2000" dirty="0"/>
                    </a:p>
                  </a:txBody>
                  <a:tcPr/>
                </a:tc>
              </a:tr>
              <a:tr h="745695">
                <a:tc>
                  <a:txBody>
                    <a:bodyPr/>
                    <a:lstStyle/>
                    <a:p>
                      <a:r>
                        <a:rPr lang="en-US" sz="2000" dirty="0" smtClean="0">
                          <a:solidFill>
                            <a:sysClr val="windowText" lastClr="000000"/>
                          </a:solidFill>
                        </a:rPr>
                        <a:t>Sockets</a:t>
                      </a:r>
                      <a:endParaRPr lang="en-US" sz="2000" dirty="0">
                        <a:solidFill>
                          <a:sysClr val="windowText" lastClr="000000"/>
                        </a:solidFill>
                      </a:endParaRPr>
                    </a:p>
                  </a:txBody>
                  <a:tcPr>
                    <a:solidFill>
                      <a:schemeClr val="accent1">
                        <a:lumMod val="20000"/>
                        <a:lumOff val="80000"/>
                      </a:schemeClr>
                    </a:solidFill>
                  </a:tcPr>
                </a:tc>
                <a:tc>
                  <a:txBody>
                    <a:bodyPr/>
                    <a:lstStyle/>
                    <a:p>
                      <a:r>
                        <a:rPr lang="en-US" sz="2000" dirty="0" smtClean="0">
                          <a:solidFill>
                            <a:sysClr val="windowText" lastClr="000000"/>
                          </a:solidFill>
                        </a:rPr>
                        <a:t>General</a:t>
                      </a:r>
                      <a:r>
                        <a:rPr lang="en-US" sz="2000" baseline="0" dirty="0" smtClean="0">
                          <a:solidFill>
                            <a:sysClr val="windowText" lastClr="000000"/>
                          </a:solidFill>
                        </a:rPr>
                        <a:t> Apps</a:t>
                      </a:r>
                      <a:endParaRPr lang="en-US" sz="2000" dirty="0">
                        <a:solidFill>
                          <a:sysClr val="windowText" lastClr="000000"/>
                        </a:solidFill>
                      </a:endParaRPr>
                    </a:p>
                  </a:txBody>
                  <a:tcPr>
                    <a:solidFill>
                      <a:schemeClr val="accent1">
                        <a:lumMod val="20000"/>
                        <a:lumOff val="80000"/>
                      </a:schemeClr>
                    </a:solidFill>
                  </a:tcPr>
                </a:tc>
                <a:tc>
                  <a:txBody>
                    <a:bodyPr/>
                    <a:lstStyle/>
                    <a:p>
                      <a:r>
                        <a:rPr lang="en-US" sz="2000" dirty="0" smtClean="0">
                          <a:solidFill>
                            <a:sysClr val="windowText" lastClr="000000"/>
                          </a:solidFill>
                        </a:rPr>
                        <a:t>Yes</a:t>
                      </a:r>
                      <a:endParaRPr lang="en-US" sz="2000" dirty="0">
                        <a:solidFill>
                          <a:sysClr val="windowText" lastClr="000000"/>
                        </a:solidFill>
                      </a:endParaRPr>
                    </a:p>
                  </a:txBody>
                  <a:tcPr>
                    <a:solidFill>
                      <a:schemeClr val="accent1">
                        <a:lumMod val="20000"/>
                        <a:lumOff val="80000"/>
                      </a:schemeClr>
                    </a:solidFill>
                  </a:tcPr>
                </a:tc>
                <a:tc>
                  <a:txBody>
                    <a:bodyPr/>
                    <a:lstStyle/>
                    <a:p>
                      <a:r>
                        <a:rPr lang="en-US" sz="2000" dirty="0" smtClean="0">
                          <a:solidFill>
                            <a:sysClr val="windowText" lastClr="000000"/>
                          </a:solidFill>
                        </a:rPr>
                        <a:t>N/A</a:t>
                      </a:r>
                      <a:endParaRPr lang="en-US" sz="2000" dirty="0">
                        <a:solidFill>
                          <a:sysClr val="windowText" lastClr="000000"/>
                        </a:solidFill>
                      </a:endParaRPr>
                    </a:p>
                  </a:txBody>
                  <a:tcPr>
                    <a:solidFill>
                      <a:schemeClr val="accent1">
                        <a:lumMod val="20000"/>
                        <a:lumOff val="80000"/>
                      </a:schemeClr>
                    </a:solidFill>
                  </a:tcPr>
                </a:tc>
              </a:tr>
            </a:tbl>
          </a:graphicData>
        </a:graphic>
      </p:graphicFrame>
    </p:spTree>
    <p:extLst>
      <p:ext uri="{BB962C8B-B14F-4D97-AF65-F5344CB8AC3E}">
        <p14:creationId xmlns:p14="http://schemas.microsoft.com/office/powerpoint/2010/main" val="71444199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2.29167E-6 1.85185E-6 L -2.29167E-6 0.07916 " pathEditMode="relative" rAng="0" ptsTypes="AA">
                                      <p:cBhvr>
                                        <p:cTn id="6" dur="2000" fill="hold"/>
                                        <p:tgtEl>
                                          <p:spTgt spid="11"/>
                                        </p:tgtEl>
                                        <p:attrNameLst>
                                          <p:attrName>ppt_x</p:attrName>
                                          <p:attrName>ppt_y</p:attrName>
                                        </p:attrNameLst>
                                      </p:cBhvr>
                                      <p:rCtr x="0" y="3958"/>
                                    </p:animMotion>
                                  </p:childTnLst>
                                </p:cTn>
                              </p:par>
                            </p:childTnLst>
                          </p:cTn>
                        </p:par>
                        <p:par>
                          <p:cTn id="7" fill="hold">
                            <p:stCondLst>
                              <p:cond delay="2000"/>
                            </p:stCondLst>
                            <p:childTnLst>
                              <p:par>
                                <p:cTn id="8" presetID="1" presetClass="entr" presetSubtype="0" fill="hold" grpId="0" nodeType="afterEffect">
                                  <p:stCondLst>
                                    <p:cond delay="0"/>
                                  </p:stCondLst>
                                  <p:childTnLst>
                                    <p:set>
                                      <p:cBhvr>
                                        <p:cTn id="9" dur="1" fill="hold">
                                          <p:stCondLst>
                                            <p:cond delay="0"/>
                                          </p:stCondLst>
                                        </p:cTn>
                                        <p:tgtEl>
                                          <p:spTgt spid="7"/>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1103585" y="2652876"/>
            <a:ext cx="10105697" cy="1990726"/>
          </a:xfrm>
        </p:spPr>
        <p:txBody>
          <a:bodyPr>
            <a:noAutofit/>
          </a:bodyPr>
          <a:lstStyle/>
          <a:p>
            <a:pPr algn="ctr"/>
            <a:r>
              <a:rPr lang="en-US" dirty="0" smtClean="0">
                <a:latin typeface="+mn-lt"/>
              </a:rPr>
              <a:t>Your app must move data quickly</a:t>
            </a:r>
            <a:r>
              <a:rPr lang="en-US" dirty="0">
                <a:latin typeface="+mn-lt"/>
              </a:rPr>
              <a:t/>
            </a:r>
            <a:br>
              <a:rPr lang="en-US" dirty="0">
                <a:latin typeface="+mn-lt"/>
              </a:rPr>
            </a:br>
            <a:r>
              <a:rPr lang="en-US" dirty="0" smtClean="0">
                <a:latin typeface="+mn-lt"/>
              </a:rPr>
              <a:t>…but you don’t want to rewrite your entire app or depend on custom hardware</a:t>
            </a:r>
            <a:endParaRPr lang="en-US" dirty="0">
              <a:latin typeface="+mn-lt"/>
            </a:endParaRPr>
          </a:p>
        </p:txBody>
      </p:sp>
    </p:spTree>
    <p:extLst>
      <p:ext uri="{BB962C8B-B14F-4D97-AF65-F5344CB8AC3E}">
        <p14:creationId xmlns:p14="http://schemas.microsoft.com/office/powerpoint/2010/main" val="1022156109"/>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p:cNvSpPr/>
          <p:nvPr/>
        </p:nvSpPr>
        <p:spPr>
          <a:xfrm>
            <a:off x="997211" y="3149730"/>
            <a:ext cx="9950979" cy="751038"/>
          </a:xfrm>
          <a:prstGeom prst="rect">
            <a:avLst/>
          </a:prstGeom>
          <a:solidFill>
            <a:srgbClr val="65BC46"/>
          </a:solidFill>
          <a:ln>
            <a:noFill/>
          </a:ln>
          <a:effectLst/>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pPr algn="ctr"/>
            <a:r>
              <a:rPr lang="en-US" sz="2800" dirty="0" smtClean="0">
                <a:solidFill>
                  <a:schemeClr val="bg1"/>
                </a:solidFill>
                <a:latin typeface="Segoe UI Semibold" pitchFamily="34" charset="0"/>
              </a:rPr>
              <a:t>Better Predictability</a:t>
            </a:r>
            <a:endParaRPr lang="en-US" sz="2800" dirty="0">
              <a:solidFill>
                <a:schemeClr val="bg1"/>
              </a:solidFill>
              <a:latin typeface="Segoe UI Semibold" pitchFamily="34" charset="0"/>
            </a:endParaRPr>
          </a:p>
        </p:txBody>
      </p:sp>
      <p:sp>
        <p:nvSpPr>
          <p:cNvPr id="8" name="Title 1"/>
          <p:cNvSpPr txBox="1">
            <a:spLocks noGrp="1"/>
          </p:cNvSpPr>
          <p:nvPr>
            <p:ph type="title"/>
          </p:nvPr>
        </p:nvSpPr>
        <p:spPr>
          <a:xfrm>
            <a:off x="519112" y="228600"/>
            <a:ext cx="11149013" cy="609398"/>
          </a:xfrm>
          <a:prstGeom prst="rect">
            <a:avLst/>
          </a:prstGeom>
        </p:spPr>
        <p:txBody>
          <a:bodyPr>
            <a:noAutofit/>
          </a:bodyPr>
          <a:lst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r>
              <a:rPr lang="en-US" dirty="0" smtClean="0"/>
              <a:t>Windows Server 8 delivers</a:t>
            </a:r>
            <a:endParaRPr lang="en-US" dirty="0"/>
          </a:p>
        </p:txBody>
      </p:sp>
      <p:sp>
        <p:nvSpPr>
          <p:cNvPr id="14" name="Up Arrow Callout 10"/>
          <p:cNvSpPr/>
          <p:nvPr/>
        </p:nvSpPr>
        <p:spPr>
          <a:xfrm>
            <a:off x="1004623" y="1134725"/>
            <a:ext cx="9950979" cy="118506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84480" tIns="284480" rIns="284480" bIns="284480" numCol="1" spcCol="1270" anchor="ctr" anchorCtr="0">
            <a:noAutofit/>
          </a:bodyPr>
          <a:lstStyle/>
          <a:p>
            <a:pPr lvl="0" algn="ctr" defTabSz="1778000">
              <a:lnSpc>
                <a:spcPct val="90000"/>
              </a:lnSpc>
              <a:spcBef>
                <a:spcPct val="0"/>
              </a:spcBef>
              <a:spcAft>
                <a:spcPct val="35000"/>
              </a:spcAft>
            </a:pPr>
            <a:endParaRPr lang="en-US" sz="4000" b="1" kern="1200" dirty="0"/>
          </a:p>
        </p:txBody>
      </p:sp>
      <p:sp>
        <p:nvSpPr>
          <p:cNvPr id="24" name="Rectangle 23"/>
          <p:cNvSpPr/>
          <p:nvPr/>
        </p:nvSpPr>
        <p:spPr>
          <a:xfrm>
            <a:off x="997212" y="1316900"/>
            <a:ext cx="9950979" cy="783215"/>
          </a:xfrm>
          <a:prstGeom prst="rect">
            <a:avLst/>
          </a:prstGeom>
          <a:solidFill>
            <a:srgbClr val="65BC46"/>
          </a:solidFill>
          <a:ln>
            <a:noFill/>
          </a:ln>
          <a:effectLst/>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pPr algn="ctr"/>
            <a:r>
              <a:rPr lang="en-US" sz="2800" dirty="0" smtClean="0">
                <a:solidFill>
                  <a:schemeClr val="bg1"/>
                </a:solidFill>
                <a:latin typeface="Segoe UI Semibold" pitchFamily="34" charset="0"/>
              </a:rPr>
              <a:t>Lower Latency</a:t>
            </a:r>
            <a:endParaRPr lang="en-US" sz="2800" dirty="0">
              <a:solidFill>
                <a:schemeClr val="bg1"/>
              </a:solidFill>
              <a:latin typeface="Segoe UI Semibold" pitchFamily="34" charset="0"/>
            </a:endParaRPr>
          </a:p>
        </p:txBody>
      </p:sp>
      <p:sp>
        <p:nvSpPr>
          <p:cNvPr id="26" name="Rectangle 25"/>
          <p:cNvSpPr/>
          <p:nvPr/>
        </p:nvSpPr>
        <p:spPr>
          <a:xfrm>
            <a:off x="997207" y="4909227"/>
            <a:ext cx="9950979" cy="722356"/>
          </a:xfrm>
          <a:prstGeom prst="rect">
            <a:avLst/>
          </a:prstGeom>
          <a:solidFill>
            <a:srgbClr val="65BC46"/>
          </a:solidFill>
          <a:ln>
            <a:noFill/>
          </a:ln>
          <a:effectLst/>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pPr algn="ctr"/>
            <a:r>
              <a:rPr lang="en-US" sz="2800" dirty="0" smtClean="0">
                <a:solidFill>
                  <a:schemeClr val="bg1"/>
                </a:solidFill>
                <a:latin typeface="Segoe UI Semibold" pitchFamily="34" charset="0"/>
              </a:rPr>
              <a:t>Higher Throughput</a:t>
            </a:r>
            <a:endParaRPr lang="en-US" sz="2800" dirty="0">
              <a:solidFill>
                <a:schemeClr val="bg1"/>
              </a:solidFill>
              <a:latin typeface="Segoe UI Semibold" pitchFamily="34" charset="0"/>
            </a:endParaRPr>
          </a:p>
        </p:txBody>
      </p:sp>
      <p:sp>
        <p:nvSpPr>
          <p:cNvPr id="27" name="Rectangle 26"/>
          <p:cNvSpPr/>
          <p:nvPr/>
        </p:nvSpPr>
        <p:spPr>
          <a:xfrm>
            <a:off x="997209" y="2101881"/>
            <a:ext cx="9950979" cy="783215"/>
          </a:xfrm>
          <a:prstGeom prst="rect">
            <a:avLst/>
          </a:prstGeom>
          <a:solidFill>
            <a:schemeClr val="accent1">
              <a:lumMod val="20000"/>
              <a:lumOff val="80000"/>
            </a:schemeClr>
          </a:solidFill>
          <a:ln>
            <a:noFill/>
          </a:ln>
          <a:effectLst/>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pPr lvl="0" algn="ctr" defTabSz="889000">
              <a:lnSpc>
                <a:spcPct val="90000"/>
              </a:lnSpc>
              <a:spcBef>
                <a:spcPct val="0"/>
              </a:spcBef>
              <a:spcAft>
                <a:spcPct val="35000"/>
              </a:spcAft>
            </a:pPr>
            <a:r>
              <a:rPr lang="en-US" sz="2000" dirty="0" smtClean="0"/>
              <a:t>RIO ~15 - </a:t>
            </a:r>
            <a:r>
              <a:rPr lang="en-US" sz="2000" b="1" dirty="0" smtClean="0"/>
              <a:t>30% reduction </a:t>
            </a:r>
            <a:r>
              <a:rPr lang="en-US" sz="2000" dirty="0" smtClean="0"/>
              <a:t>in latency</a:t>
            </a:r>
            <a:endParaRPr lang="en-US" sz="2000" dirty="0"/>
          </a:p>
        </p:txBody>
      </p:sp>
      <p:sp>
        <p:nvSpPr>
          <p:cNvPr id="28" name="Rectangle 27"/>
          <p:cNvSpPr/>
          <p:nvPr/>
        </p:nvSpPr>
        <p:spPr>
          <a:xfrm>
            <a:off x="997208" y="3884029"/>
            <a:ext cx="9950979" cy="751038"/>
          </a:xfrm>
          <a:prstGeom prst="rect">
            <a:avLst/>
          </a:prstGeom>
          <a:solidFill>
            <a:schemeClr val="accent1">
              <a:lumMod val="20000"/>
              <a:lumOff val="80000"/>
            </a:schemeClr>
          </a:solidFill>
          <a:ln>
            <a:noFill/>
          </a:ln>
          <a:effectLst/>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pPr lvl="0" algn="ctr" defTabSz="755650">
              <a:lnSpc>
                <a:spcPct val="90000"/>
              </a:lnSpc>
              <a:spcBef>
                <a:spcPct val="0"/>
              </a:spcBef>
              <a:spcAft>
                <a:spcPct val="35000"/>
              </a:spcAft>
            </a:pPr>
            <a:r>
              <a:rPr lang="en-US" sz="2000" dirty="0" smtClean="0"/>
              <a:t>Variability </a:t>
            </a:r>
            <a:r>
              <a:rPr lang="en-US" sz="2000" dirty="0"/>
              <a:t>(</a:t>
            </a:r>
            <a:r>
              <a:rPr lang="en-US" sz="2000" dirty="0" err="1"/>
              <a:t>stdev</a:t>
            </a:r>
            <a:r>
              <a:rPr lang="en-US" sz="2000" dirty="0"/>
              <a:t>) reduced by a </a:t>
            </a:r>
            <a:r>
              <a:rPr lang="en-US" sz="2000" b="1" dirty="0"/>
              <a:t>factor of 7</a:t>
            </a:r>
          </a:p>
          <a:p>
            <a:pPr lvl="0" algn="ctr" defTabSz="755650">
              <a:lnSpc>
                <a:spcPct val="90000"/>
              </a:lnSpc>
              <a:spcBef>
                <a:spcPct val="0"/>
              </a:spcBef>
              <a:spcAft>
                <a:spcPct val="35000"/>
              </a:spcAft>
            </a:pPr>
            <a:r>
              <a:rPr lang="en-US" sz="2000" dirty="0"/>
              <a:t>Maximum values reduced by a </a:t>
            </a:r>
            <a:r>
              <a:rPr lang="en-US" sz="2000" b="1" dirty="0"/>
              <a:t>factor </a:t>
            </a:r>
            <a:r>
              <a:rPr lang="en-US" sz="2000" b="1" dirty="0" smtClean="0"/>
              <a:t>of 5</a:t>
            </a:r>
            <a:endParaRPr lang="en-US" sz="2000" b="1" dirty="0"/>
          </a:p>
        </p:txBody>
      </p:sp>
      <p:sp>
        <p:nvSpPr>
          <p:cNvPr id="29" name="Rectangle 28"/>
          <p:cNvSpPr/>
          <p:nvPr/>
        </p:nvSpPr>
        <p:spPr>
          <a:xfrm>
            <a:off x="997207" y="5631144"/>
            <a:ext cx="4928191" cy="722356"/>
          </a:xfrm>
          <a:prstGeom prst="rect">
            <a:avLst/>
          </a:prstGeom>
          <a:solidFill>
            <a:schemeClr val="accent1">
              <a:lumMod val="20000"/>
              <a:lumOff val="80000"/>
            </a:schemeClr>
          </a:solidFill>
          <a:ln>
            <a:noFill/>
          </a:ln>
          <a:effectLst/>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pPr lvl="0" algn="ctr" defTabSz="755650">
              <a:lnSpc>
                <a:spcPct val="90000"/>
              </a:lnSpc>
              <a:spcBef>
                <a:spcPct val="0"/>
              </a:spcBef>
              <a:spcAft>
                <a:spcPct val="35000"/>
              </a:spcAft>
            </a:pPr>
            <a:r>
              <a:rPr lang="en-US" sz="2000" dirty="0"/>
              <a:t>Windows Server 2008R2 sustains </a:t>
            </a:r>
            <a:r>
              <a:rPr lang="en-US" sz="2000" dirty="0" smtClean="0"/>
              <a:t>~2 </a:t>
            </a:r>
            <a:r>
              <a:rPr lang="en-US" sz="2000" dirty="0"/>
              <a:t>Million datagrams per second</a:t>
            </a:r>
          </a:p>
        </p:txBody>
      </p:sp>
      <p:sp>
        <p:nvSpPr>
          <p:cNvPr id="30" name="Rectangle 29"/>
          <p:cNvSpPr/>
          <p:nvPr/>
        </p:nvSpPr>
        <p:spPr>
          <a:xfrm>
            <a:off x="5925398" y="5631144"/>
            <a:ext cx="5015371" cy="722356"/>
          </a:xfrm>
          <a:prstGeom prst="rect">
            <a:avLst/>
          </a:prstGeom>
          <a:solidFill>
            <a:schemeClr val="accent1">
              <a:lumMod val="20000"/>
              <a:lumOff val="80000"/>
            </a:schemeClr>
          </a:solidFill>
          <a:ln>
            <a:noFill/>
          </a:ln>
          <a:effectLst/>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pPr lvl="0" algn="ctr" defTabSz="755650">
              <a:lnSpc>
                <a:spcPct val="90000"/>
              </a:lnSpc>
              <a:spcBef>
                <a:spcPct val="0"/>
              </a:spcBef>
              <a:spcAft>
                <a:spcPct val="35000"/>
              </a:spcAft>
            </a:pPr>
            <a:r>
              <a:rPr lang="en-US" sz="2000" dirty="0"/>
              <a:t>With RIO, </a:t>
            </a:r>
            <a:r>
              <a:rPr lang="en-US" sz="2000" dirty="0" smtClean="0"/>
              <a:t>we have seen </a:t>
            </a:r>
            <a:r>
              <a:rPr lang="en-US" sz="2000" b="1" dirty="0" smtClean="0"/>
              <a:t>double</a:t>
            </a:r>
            <a:r>
              <a:rPr lang="en-US" sz="2000" dirty="0" smtClean="0"/>
              <a:t>  the datagrams </a:t>
            </a:r>
            <a:r>
              <a:rPr lang="en-US" sz="2000" dirty="0"/>
              <a:t>per second</a:t>
            </a:r>
          </a:p>
        </p:txBody>
      </p:sp>
    </p:spTree>
    <p:extLst>
      <p:ext uri="{BB962C8B-B14F-4D97-AF65-F5344CB8AC3E}">
        <p14:creationId xmlns:p14="http://schemas.microsoft.com/office/powerpoint/2010/main" val="191635192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500"/>
                                        <p:tgtEl>
                                          <p:spTgt spid="2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fade">
                                      <p:cBhvr>
                                        <p:cTn id="13" dur="500"/>
                                        <p:tgtEl>
                                          <p:spTgt spid="27"/>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5"/>
                                        </p:tgtEl>
                                        <p:attrNameLst>
                                          <p:attrName>style.visibility</p:attrName>
                                        </p:attrNameLst>
                                      </p:cBhvr>
                                      <p:to>
                                        <p:strVal val="visible"/>
                                      </p:to>
                                    </p:set>
                                    <p:animEffect transition="in" filter="fade">
                                      <p:cBhvr>
                                        <p:cTn id="18" dur="500"/>
                                        <p:tgtEl>
                                          <p:spTgt spid="25"/>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animEffect transition="in" filter="fade">
                                      <p:cBhvr>
                                        <p:cTn id="21" dur="500"/>
                                        <p:tgtEl>
                                          <p:spTgt spid="28"/>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26"/>
                                        </p:tgtEl>
                                        <p:attrNameLst>
                                          <p:attrName>style.visibility</p:attrName>
                                        </p:attrNameLst>
                                      </p:cBhvr>
                                      <p:to>
                                        <p:strVal val="visible"/>
                                      </p:to>
                                    </p:set>
                                    <p:animEffect transition="in" filter="fade">
                                      <p:cBhvr>
                                        <p:cTn id="26" dur="500"/>
                                        <p:tgtEl>
                                          <p:spTgt spid="26"/>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29"/>
                                        </p:tgtEl>
                                        <p:attrNameLst>
                                          <p:attrName>style.visibility</p:attrName>
                                        </p:attrNameLst>
                                      </p:cBhvr>
                                      <p:to>
                                        <p:strVal val="visible"/>
                                      </p:to>
                                    </p:set>
                                    <p:animEffect transition="in" filter="fade">
                                      <p:cBhvr>
                                        <p:cTn id="29" dur="500"/>
                                        <p:tgtEl>
                                          <p:spTgt spid="29"/>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30"/>
                                        </p:tgtEl>
                                        <p:attrNameLst>
                                          <p:attrName>style.visibility</p:attrName>
                                        </p:attrNameLst>
                                      </p:cBhvr>
                                      <p:to>
                                        <p:strVal val="visible"/>
                                      </p:to>
                                    </p:set>
                                    <p:animEffect transition="in" filter="fade">
                                      <p:cBhvr>
                                        <p:cTn id="32"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4" grpId="0"/>
      <p:bldP spid="24" grpId="0" animBg="1"/>
      <p:bldP spid="26" grpId="0" animBg="1"/>
      <p:bldP spid="27" grpId="0" animBg="1"/>
      <p:bldP spid="28" grpId="0" animBg="1"/>
      <p:bldP spid="29" grpId="0" animBg="1"/>
      <p:bldP spid="30" grpId="0" animBg="1"/>
    </p:bldLst>
  </p:timing>
</p:sld>
</file>

<file path=ppt/theme/theme1.xml><?xml version="1.0" encoding="utf-8"?>
<a:theme xmlns:a="http://schemas.openxmlformats.org/drawingml/2006/main" name="BUILD_Breakout_Template _ SAMPLE for Scott 7.28">
  <a:themeElements>
    <a:clrScheme name="Custom 5">
      <a:dk1>
        <a:srgbClr val="232323"/>
      </a:dk1>
      <a:lt1>
        <a:srgbClr val="FFFFFF"/>
      </a:lt1>
      <a:dk2>
        <a:srgbClr val="585858"/>
      </a:dk2>
      <a:lt2>
        <a:srgbClr val="FFFFFF"/>
      </a:lt2>
      <a:accent1>
        <a:srgbClr val="65BC46"/>
      </a:accent1>
      <a:accent2>
        <a:srgbClr val="457EC1"/>
      </a:accent2>
      <a:accent3>
        <a:srgbClr val="EF4423"/>
      </a:accent3>
      <a:accent4>
        <a:srgbClr val="232323"/>
      </a:accent4>
      <a:accent5>
        <a:srgbClr val="B0D685"/>
      </a:accent5>
      <a:accent6>
        <a:srgbClr val="FFFFFF"/>
      </a:accent6>
      <a:hlink>
        <a:srgbClr val="F0ED7B"/>
      </a:hlink>
      <a:folHlink>
        <a:srgbClr val="F3EB4F"/>
      </a:folHlink>
    </a:clrScheme>
    <a:fontScheme name="Custom 2">
      <a:majorFont>
        <a:latin typeface="Segoe UI Semibold"/>
        <a:ea typeface=""/>
        <a:cs typeface=""/>
      </a:majorFont>
      <a:minorFont>
        <a:latin typeface="Segoe UI Light"/>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chemeClr val="tx1"/>
                </a:gs>
                <a:gs pos="100000">
                  <a:schemeClr val="tx1"/>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none" lIns="0" tIns="0" rIns="0" bIns="0" rtlCol="0">
        <a:spAutoFit/>
      </a:bodyPr>
      <a:lstStyle>
        <a:defPPr>
          <a:defRPr sz="3200" dirty="0" err="1" smtClean="0">
            <a:gradFill>
              <a:gsLst>
                <a:gs pos="0">
                  <a:schemeClr val="tx1"/>
                </a:gs>
                <a:gs pos="86000">
                  <a:schemeClr val="tx1"/>
                </a:gs>
              </a:gsLst>
              <a:lin ang="5400000" scaled="0"/>
            </a:gradFill>
          </a:defRPr>
        </a:defPPr>
      </a:lstStyle>
    </a:txDef>
  </a:objectDefaults>
  <a:extraClrSchemeLst/>
</a:theme>
</file>

<file path=ppt/theme/theme2.xml><?xml version="1.0" encoding="utf-8"?>
<a:theme xmlns:a="http://schemas.openxmlformats.org/drawingml/2006/main" name="White with Consolas font for code slides">
  <a:themeElements>
    <a:clrScheme name="Custom 3">
      <a:dk1>
        <a:srgbClr val="232323"/>
      </a:dk1>
      <a:lt1>
        <a:srgbClr val="FFFFFF"/>
      </a:lt1>
      <a:dk2>
        <a:srgbClr val="585858"/>
      </a:dk2>
      <a:lt2>
        <a:srgbClr val="FFFFFF"/>
      </a:lt2>
      <a:accent1>
        <a:srgbClr val="65BC46"/>
      </a:accent1>
      <a:accent2>
        <a:srgbClr val="457EC1"/>
      </a:accent2>
      <a:accent3>
        <a:srgbClr val="EF4423"/>
      </a:accent3>
      <a:accent4>
        <a:srgbClr val="585858"/>
      </a:accent4>
      <a:accent5>
        <a:srgbClr val="B0D685"/>
      </a:accent5>
      <a:accent6>
        <a:srgbClr val="FFFFFF"/>
      </a:accent6>
      <a:hlink>
        <a:srgbClr val="F0ED7B"/>
      </a:hlink>
      <a:folHlink>
        <a:srgbClr val="F3EB4F"/>
      </a:folHlink>
    </a:clrScheme>
    <a:fontScheme name="Segoe">
      <a:majorFont>
        <a:latin typeface="Segoe"/>
        <a:ea typeface=""/>
        <a:cs typeface=""/>
      </a:majorFont>
      <a:minorFont>
        <a:latin typeface="Segoe"/>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square" lIns="0" tIns="0" rIns="0" bIns="0" rtlCol="0">
        <a:spAutoFit/>
      </a:bodyPr>
      <a:lstStyle>
        <a:defPPr>
          <a:defRPr dirty="0" err="1" smtClean="0">
            <a:gradFill>
              <a:gsLst>
                <a:gs pos="417">
                  <a:srgbClr val="000000"/>
                </a:gs>
                <a:gs pos="100000">
                  <a:srgbClr val="000000"/>
                </a:gs>
              </a:gsLst>
              <a:lin ang="5400000" scaled="0"/>
            </a:gradFill>
          </a:defRPr>
        </a:defPPr>
      </a:lstStyle>
    </a:txDef>
  </a:objectDefaults>
  <a:extraClrSchemeLst/>
</a:theme>
</file>

<file path=ppt/theme/theme3.xml><?xml version="1.0" encoding="utf-8"?>
<a:theme xmlns:a="http://schemas.openxmlformats.org/drawingml/2006/main" name="1_BUILD_Breakout_Template _ SAMPLE for Scott 7.28">
  <a:themeElements>
    <a:clrScheme name="Custom 5">
      <a:dk1>
        <a:srgbClr val="232323"/>
      </a:dk1>
      <a:lt1>
        <a:srgbClr val="FFFFFF"/>
      </a:lt1>
      <a:dk2>
        <a:srgbClr val="585858"/>
      </a:dk2>
      <a:lt2>
        <a:srgbClr val="FFFFFF"/>
      </a:lt2>
      <a:accent1>
        <a:srgbClr val="65BC46"/>
      </a:accent1>
      <a:accent2>
        <a:srgbClr val="457EC1"/>
      </a:accent2>
      <a:accent3>
        <a:srgbClr val="EF4423"/>
      </a:accent3>
      <a:accent4>
        <a:srgbClr val="232323"/>
      </a:accent4>
      <a:accent5>
        <a:srgbClr val="B0D685"/>
      </a:accent5>
      <a:accent6>
        <a:srgbClr val="FFFFFF"/>
      </a:accent6>
      <a:hlink>
        <a:srgbClr val="F0ED7B"/>
      </a:hlink>
      <a:folHlink>
        <a:srgbClr val="F3EB4F"/>
      </a:folHlink>
    </a:clrScheme>
    <a:fontScheme name="Custom 2">
      <a:majorFont>
        <a:latin typeface="Segoe UI Semibold"/>
        <a:ea typeface=""/>
        <a:cs typeface=""/>
      </a:majorFont>
      <a:minorFont>
        <a:latin typeface="Segoe UI Light"/>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chemeClr val="tx1"/>
                </a:gs>
                <a:gs pos="100000">
                  <a:schemeClr val="tx1"/>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none" lIns="0" tIns="0" rIns="0" bIns="0" rtlCol="0">
        <a:spAutoFit/>
      </a:bodyPr>
      <a:lstStyle>
        <a:defPPr>
          <a:defRPr sz="3200" dirty="0" err="1" smtClean="0">
            <a:gradFill>
              <a:gsLst>
                <a:gs pos="0">
                  <a:schemeClr val="tx1"/>
                </a:gs>
                <a:gs pos="86000">
                  <a:schemeClr val="tx1"/>
                </a:gs>
              </a:gsLst>
              <a:lin ang="5400000" scaled="0"/>
            </a:gradFill>
          </a:defRPr>
        </a:defPPr>
      </a:lstStyle>
    </a:txDef>
  </a:objectDefaults>
  <a:extraClrSchemeLst/>
</a:theme>
</file>

<file path=ppt/theme/theme4.xml><?xml version="1.0" encoding="utf-8"?>
<a:theme xmlns:a="http://schemas.openxmlformats.org/drawingml/2006/main" name="2_BUILD_Breakout_Template _ SAMPLE for Scott 7.28">
  <a:themeElements>
    <a:clrScheme name="Custom 5">
      <a:dk1>
        <a:srgbClr val="232323"/>
      </a:dk1>
      <a:lt1>
        <a:srgbClr val="FFFFFF"/>
      </a:lt1>
      <a:dk2>
        <a:srgbClr val="585858"/>
      </a:dk2>
      <a:lt2>
        <a:srgbClr val="FFFFFF"/>
      </a:lt2>
      <a:accent1>
        <a:srgbClr val="65BC46"/>
      </a:accent1>
      <a:accent2>
        <a:srgbClr val="457EC1"/>
      </a:accent2>
      <a:accent3>
        <a:srgbClr val="EF4423"/>
      </a:accent3>
      <a:accent4>
        <a:srgbClr val="232323"/>
      </a:accent4>
      <a:accent5>
        <a:srgbClr val="B0D685"/>
      </a:accent5>
      <a:accent6>
        <a:srgbClr val="FFFFFF"/>
      </a:accent6>
      <a:hlink>
        <a:srgbClr val="F0ED7B"/>
      </a:hlink>
      <a:folHlink>
        <a:srgbClr val="F3EB4F"/>
      </a:folHlink>
    </a:clrScheme>
    <a:fontScheme name="Custom 2">
      <a:majorFont>
        <a:latin typeface="Segoe UI Semibold"/>
        <a:ea typeface=""/>
        <a:cs typeface=""/>
      </a:majorFont>
      <a:minorFont>
        <a:latin typeface="Segoe UI Light"/>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chemeClr val="tx1"/>
                </a:gs>
                <a:gs pos="100000">
                  <a:schemeClr val="tx1"/>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none" lIns="0" tIns="0" rIns="0" bIns="0" rtlCol="0">
        <a:spAutoFit/>
      </a:bodyPr>
      <a:lstStyle>
        <a:defPPr>
          <a:defRPr sz="3200" dirty="0" err="1" smtClean="0">
            <a:gradFill>
              <a:gsLst>
                <a:gs pos="0">
                  <a:schemeClr val="tx1"/>
                </a:gs>
                <a:gs pos="86000">
                  <a:schemeClr val="tx1"/>
                </a:gs>
              </a:gsLst>
              <a:lin ang="5400000" scaled="0"/>
            </a:gradFill>
          </a:defRPr>
        </a:defPPr>
      </a:lstStyle>
    </a:txDef>
  </a:objectDefaults>
  <a:extraClrSchemeLst/>
</a:theme>
</file>

<file path=ppt/theme/theme5.xml><?xml version="1.0" encoding="utf-8"?>
<a:theme xmlns:a="http://schemas.openxmlformats.org/drawingml/2006/main" name="1_White with Consolas font for code slides">
  <a:themeElements>
    <a:clrScheme name="Custom 3">
      <a:dk1>
        <a:srgbClr val="232323"/>
      </a:dk1>
      <a:lt1>
        <a:srgbClr val="FFFFFF"/>
      </a:lt1>
      <a:dk2>
        <a:srgbClr val="585858"/>
      </a:dk2>
      <a:lt2>
        <a:srgbClr val="FFFFFF"/>
      </a:lt2>
      <a:accent1>
        <a:srgbClr val="65BC46"/>
      </a:accent1>
      <a:accent2>
        <a:srgbClr val="457EC1"/>
      </a:accent2>
      <a:accent3>
        <a:srgbClr val="EF4423"/>
      </a:accent3>
      <a:accent4>
        <a:srgbClr val="585858"/>
      </a:accent4>
      <a:accent5>
        <a:srgbClr val="B0D685"/>
      </a:accent5>
      <a:accent6>
        <a:srgbClr val="FFFFFF"/>
      </a:accent6>
      <a:hlink>
        <a:srgbClr val="F0ED7B"/>
      </a:hlink>
      <a:folHlink>
        <a:srgbClr val="F3EB4F"/>
      </a:folHlink>
    </a:clrScheme>
    <a:fontScheme name="Segoe">
      <a:majorFont>
        <a:latin typeface="Segoe"/>
        <a:ea typeface=""/>
        <a:cs typeface=""/>
      </a:majorFont>
      <a:minorFont>
        <a:latin typeface="Segoe"/>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square" lIns="0" tIns="0" rIns="0" bIns="0" rtlCol="0">
        <a:spAutoFit/>
      </a:bodyPr>
      <a:lstStyle>
        <a:defPPr>
          <a:defRPr dirty="0" err="1" smtClean="0">
            <a:gradFill>
              <a:gsLst>
                <a:gs pos="417">
                  <a:srgbClr val="000000"/>
                </a:gs>
                <a:gs pos="100000">
                  <a:srgbClr val="000000"/>
                </a:gs>
              </a:gsLst>
              <a:lin ang="5400000" scaled="0"/>
            </a:gradFill>
          </a:defRPr>
        </a:defPPr>
      </a:lstStyle>
    </a:txDef>
  </a:objectDefaults>
  <a:extraClrSchemeLst/>
</a:theme>
</file>

<file path=ppt/theme/theme6.xml><?xml version="1.0" encoding="utf-8"?>
<a:theme xmlns:a="http://schemas.openxmlformats.org/drawingml/2006/main" name="&lt;5-30000_BUILD_16x9&gt;">
  <a:themeElements>
    <a:clrScheme name="Custom 5">
      <a:dk1>
        <a:srgbClr val="232323"/>
      </a:dk1>
      <a:lt1>
        <a:srgbClr val="FFFFFF"/>
      </a:lt1>
      <a:dk2>
        <a:srgbClr val="585858"/>
      </a:dk2>
      <a:lt2>
        <a:srgbClr val="FFFFFF"/>
      </a:lt2>
      <a:accent1>
        <a:srgbClr val="65BC46"/>
      </a:accent1>
      <a:accent2>
        <a:srgbClr val="457EC1"/>
      </a:accent2>
      <a:accent3>
        <a:srgbClr val="EF4423"/>
      </a:accent3>
      <a:accent4>
        <a:srgbClr val="232323"/>
      </a:accent4>
      <a:accent5>
        <a:srgbClr val="B0D685"/>
      </a:accent5>
      <a:accent6>
        <a:srgbClr val="FFFFFF"/>
      </a:accent6>
      <a:hlink>
        <a:srgbClr val="F0ED7B"/>
      </a:hlink>
      <a:folHlink>
        <a:srgbClr val="F3EB4F"/>
      </a:folHlink>
    </a:clrScheme>
    <a:fontScheme name="Custom 2">
      <a:majorFont>
        <a:latin typeface="Segoe UI Semibold"/>
        <a:ea typeface=""/>
        <a:cs typeface=""/>
      </a:majorFont>
      <a:minorFont>
        <a:latin typeface="Segoe UI Light"/>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chemeClr val="tx1"/>
                </a:gs>
                <a:gs pos="100000">
                  <a:schemeClr val="tx1"/>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none" lIns="0" tIns="0" rIns="0" bIns="0" rtlCol="0">
        <a:spAutoFit/>
      </a:bodyPr>
      <a:lstStyle>
        <a:defPPr>
          <a:defRPr sz="3200" dirty="0" err="1" smtClean="0">
            <a:gradFill>
              <a:gsLst>
                <a:gs pos="0">
                  <a:schemeClr val="tx1"/>
                </a:gs>
                <a:gs pos="86000">
                  <a:schemeClr val="tx1"/>
                </a:gs>
              </a:gsLst>
              <a:lin ang="5400000" scaled="0"/>
            </a:gradFill>
          </a:defRPr>
        </a:defPPr>
      </a:lstStyle>
    </a:txDef>
  </a:objectDefaults>
  <a:extraClrSchemeLst/>
</a:theme>
</file>

<file path=ppt/theme/theme7.xml><?xml version="1.0" encoding="utf-8"?>
<a:theme xmlns:a="http://schemas.openxmlformats.org/drawingml/2006/main" name="1_16x9_New_Win_PPT_Template_4_compressed">
  <a:themeElements>
    <a:clrScheme name="New Windows Template 2">
      <a:dk1>
        <a:srgbClr val="292929"/>
      </a:dk1>
      <a:lt1>
        <a:srgbClr val="FFFFFF"/>
      </a:lt1>
      <a:dk2>
        <a:srgbClr val="072B60"/>
      </a:dk2>
      <a:lt2>
        <a:srgbClr val="EEECE1"/>
      </a:lt2>
      <a:accent1>
        <a:srgbClr val="557EB9"/>
      </a:accent1>
      <a:accent2>
        <a:srgbClr val="FFC211"/>
      </a:accent2>
      <a:accent3>
        <a:srgbClr val="6BBD46"/>
      </a:accent3>
      <a:accent4>
        <a:srgbClr val="FE5815"/>
      </a:accent4>
      <a:accent5>
        <a:srgbClr val="EB7C00"/>
      </a:accent5>
      <a:accent6>
        <a:srgbClr val="00DCFF"/>
      </a:accent6>
      <a:hlink>
        <a:srgbClr val="00B9F2"/>
      </a:hlink>
      <a:folHlink>
        <a:srgbClr val="008AB5"/>
      </a:folHlink>
    </a:clrScheme>
    <a:fontScheme name="Segoe UI">
      <a:majorFont>
        <a:latin typeface="Segoe UI"/>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a:defRPr sz="2200" dirty="0" smtClean="0">
            <a:solidFill>
              <a:schemeClr val="bg1"/>
            </a:solidFill>
          </a:defRPr>
        </a:defPPr>
      </a:lstStyle>
      <a:style>
        <a:lnRef idx="1">
          <a:schemeClr val="accent1"/>
        </a:lnRef>
        <a:fillRef idx="3">
          <a:schemeClr val="accent1"/>
        </a:fillRef>
        <a:effectRef idx="2">
          <a:schemeClr val="accent1"/>
        </a:effectRef>
        <a:fontRef idx="minor">
          <a:schemeClr val="lt1"/>
        </a:fontRef>
      </a:style>
    </a:spDef>
    <a:lnDef>
      <a:spPr>
        <a:ln w="38100">
          <a:solidFill>
            <a:schemeClr val="bg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dirty="0" err="1" smtClean="0">
            <a:solidFill>
              <a:schemeClr val="tx1">
                <a:lumMod val="75000"/>
                <a:lumOff val="25000"/>
                <a:alpha val="99000"/>
              </a:schemeClr>
            </a:solidFill>
          </a:defRPr>
        </a:defPPr>
      </a:lstStyle>
    </a:txDef>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ustom 3">
    <a:dk1>
      <a:srgbClr val="232323"/>
    </a:dk1>
    <a:lt1>
      <a:srgbClr val="FFFFFF"/>
    </a:lt1>
    <a:dk2>
      <a:srgbClr val="585858"/>
    </a:dk2>
    <a:lt2>
      <a:srgbClr val="FFFFFF"/>
    </a:lt2>
    <a:accent1>
      <a:srgbClr val="65BC46"/>
    </a:accent1>
    <a:accent2>
      <a:srgbClr val="457EC1"/>
    </a:accent2>
    <a:accent3>
      <a:srgbClr val="EF4423"/>
    </a:accent3>
    <a:accent4>
      <a:srgbClr val="585858"/>
    </a:accent4>
    <a:accent5>
      <a:srgbClr val="B0D685"/>
    </a:accent5>
    <a:accent6>
      <a:srgbClr val="FFFFFF"/>
    </a:accent6>
    <a:hlink>
      <a:srgbClr val="F0ED7B"/>
    </a:hlink>
    <a:folHlink>
      <a:srgbClr val="F3EB4F"/>
    </a:folHlink>
  </a:clrScheme>
</a:themeOverride>
</file>

<file path=ppt/theme/themeOverride10.xml><?xml version="1.0" encoding="utf-8"?>
<a:themeOverride xmlns:a="http://schemas.openxmlformats.org/drawingml/2006/main">
  <a:clrScheme name="Custom 3">
    <a:dk1>
      <a:srgbClr val="232323"/>
    </a:dk1>
    <a:lt1>
      <a:srgbClr val="FFFFFF"/>
    </a:lt1>
    <a:dk2>
      <a:srgbClr val="585858"/>
    </a:dk2>
    <a:lt2>
      <a:srgbClr val="FFFFFF"/>
    </a:lt2>
    <a:accent1>
      <a:srgbClr val="65BC46"/>
    </a:accent1>
    <a:accent2>
      <a:srgbClr val="457EC1"/>
    </a:accent2>
    <a:accent3>
      <a:srgbClr val="EF4423"/>
    </a:accent3>
    <a:accent4>
      <a:srgbClr val="585858"/>
    </a:accent4>
    <a:accent5>
      <a:srgbClr val="B0D685"/>
    </a:accent5>
    <a:accent6>
      <a:srgbClr val="FFFFFF"/>
    </a:accent6>
    <a:hlink>
      <a:srgbClr val="F0ED7B"/>
    </a:hlink>
    <a:folHlink>
      <a:srgbClr val="F3EB4F"/>
    </a:folHlink>
  </a:clrScheme>
</a:themeOverride>
</file>

<file path=ppt/theme/themeOverride11.xml><?xml version="1.0" encoding="utf-8"?>
<a:themeOverride xmlns:a="http://schemas.openxmlformats.org/drawingml/2006/main">
  <a:clrScheme name="Custom 3">
    <a:dk1>
      <a:srgbClr val="232323"/>
    </a:dk1>
    <a:lt1>
      <a:srgbClr val="FFFFFF"/>
    </a:lt1>
    <a:dk2>
      <a:srgbClr val="585858"/>
    </a:dk2>
    <a:lt2>
      <a:srgbClr val="FFFFFF"/>
    </a:lt2>
    <a:accent1>
      <a:srgbClr val="65BC46"/>
    </a:accent1>
    <a:accent2>
      <a:srgbClr val="457EC1"/>
    </a:accent2>
    <a:accent3>
      <a:srgbClr val="EF4423"/>
    </a:accent3>
    <a:accent4>
      <a:srgbClr val="585858"/>
    </a:accent4>
    <a:accent5>
      <a:srgbClr val="B0D685"/>
    </a:accent5>
    <a:accent6>
      <a:srgbClr val="FFFFFF"/>
    </a:accent6>
    <a:hlink>
      <a:srgbClr val="F0ED7B"/>
    </a:hlink>
    <a:folHlink>
      <a:srgbClr val="F3EB4F"/>
    </a:folHlink>
  </a:clrScheme>
</a:themeOverride>
</file>

<file path=ppt/theme/themeOverride2.xml><?xml version="1.0" encoding="utf-8"?>
<a:themeOverride xmlns:a="http://schemas.openxmlformats.org/drawingml/2006/main">
  <a:clrScheme name="Custom 3">
    <a:dk1>
      <a:srgbClr val="232323"/>
    </a:dk1>
    <a:lt1>
      <a:srgbClr val="FFFFFF"/>
    </a:lt1>
    <a:dk2>
      <a:srgbClr val="585858"/>
    </a:dk2>
    <a:lt2>
      <a:srgbClr val="FFFFFF"/>
    </a:lt2>
    <a:accent1>
      <a:srgbClr val="65BC46"/>
    </a:accent1>
    <a:accent2>
      <a:srgbClr val="457EC1"/>
    </a:accent2>
    <a:accent3>
      <a:srgbClr val="EF4423"/>
    </a:accent3>
    <a:accent4>
      <a:srgbClr val="585858"/>
    </a:accent4>
    <a:accent5>
      <a:srgbClr val="B0D685"/>
    </a:accent5>
    <a:accent6>
      <a:srgbClr val="FFFFFF"/>
    </a:accent6>
    <a:hlink>
      <a:srgbClr val="F0ED7B"/>
    </a:hlink>
    <a:folHlink>
      <a:srgbClr val="F3EB4F"/>
    </a:folHlink>
  </a:clrScheme>
</a:themeOverride>
</file>

<file path=ppt/theme/themeOverride3.xml><?xml version="1.0" encoding="utf-8"?>
<a:themeOverride xmlns:a="http://schemas.openxmlformats.org/drawingml/2006/main">
  <a:clrScheme name="Custom 3">
    <a:dk1>
      <a:srgbClr val="232323"/>
    </a:dk1>
    <a:lt1>
      <a:srgbClr val="FFFFFF"/>
    </a:lt1>
    <a:dk2>
      <a:srgbClr val="585858"/>
    </a:dk2>
    <a:lt2>
      <a:srgbClr val="FFFFFF"/>
    </a:lt2>
    <a:accent1>
      <a:srgbClr val="65BC46"/>
    </a:accent1>
    <a:accent2>
      <a:srgbClr val="457EC1"/>
    </a:accent2>
    <a:accent3>
      <a:srgbClr val="EF4423"/>
    </a:accent3>
    <a:accent4>
      <a:srgbClr val="585858"/>
    </a:accent4>
    <a:accent5>
      <a:srgbClr val="B0D685"/>
    </a:accent5>
    <a:accent6>
      <a:srgbClr val="FFFFFF"/>
    </a:accent6>
    <a:hlink>
      <a:srgbClr val="F0ED7B"/>
    </a:hlink>
    <a:folHlink>
      <a:srgbClr val="F3EB4F"/>
    </a:folHlink>
  </a:clrScheme>
</a:themeOverride>
</file>

<file path=ppt/theme/themeOverride4.xml><?xml version="1.0" encoding="utf-8"?>
<a:themeOverride xmlns:a="http://schemas.openxmlformats.org/drawingml/2006/main">
  <a:clrScheme name="Custom 3">
    <a:dk1>
      <a:srgbClr val="232323"/>
    </a:dk1>
    <a:lt1>
      <a:srgbClr val="FFFFFF"/>
    </a:lt1>
    <a:dk2>
      <a:srgbClr val="585858"/>
    </a:dk2>
    <a:lt2>
      <a:srgbClr val="FFFFFF"/>
    </a:lt2>
    <a:accent1>
      <a:srgbClr val="65BC46"/>
    </a:accent1>
    <a:accent2>
      <a:srgbClr val="457EC1"/>
    </a:accent2>
    <a:accent3>
      <a:srgbClr val="EF4423"/>
    </a:accent3>
    <a:accent4>
      <a:srgbClr val="585858"/>
    </a:accent4>
    <a:accent5>
      <a:srgbClr val="B0D685"/>
    </a:accent5>
    <a:accent6>
      <a:srgbClr val="FFFFFF"/>
    </a:accent6>
    <a:hlink>
      <a:srgbClr val="F0ED7B"/>
    </a:hlink>
    <a:folHlink>
      <a:srgbClr val="F3EB4F"/>
    </a:folHlink>
  </a:clrScheme>
</a:themeOverride>
</file>

<file path=ppt/theme/themeOverride5.xml><?xml version="1.0" encoding="utf-8"?>
<a:themeOverride xmlns:a="http://schemas.openxmlformats.org/drawingml/2006/main">
  <a:clrScheme name="Custom 3">
    <a:dk1>
      <a:srgbClr val="232323"/>
    </a:dk1>
    <a:lt1>
      <a:srgbClr val="FFFFFF"/>
    </a:lt1>
    <a:dk2>
      <a:srgbClr val="585858"/>
    </a:dk2>
    <a:lt2>
      <a:srgbClr val="FFFFFF"/>
    </a:lt2>
    <a:accent1>
      <a:srgbClr val="65BC46"/>
    </a:accent1>
    <a:accent2>
      <a:srgbClr val="457EC1"/>
    </a:accent2>
    <a:accent3>
      <a:srgbClr val="EF4423"/>
    </a:accent3>
    <a:accent4>
      <a:srgbClr val="585858"/>
    </a:accent4>
    <a:accent5>
      <a:srgbClr val="B0D685"/>
    </a:accent5>
    <a:accent6>
      <a:srgbClr val="FFFFFF"/>
    </a:accent6>
    <a:hlink>
      <a:srgbClr val="F0ED7B"/>
    </a:hlink>
    <a:folHlink>
      <a:srgbClr val="F3EB4F"/>
    </a:folHlink>
  </a:clrScheme>
</a:themeOverride>
</file>

<file path=ppt/theme/themeOverride6.xml><?xml version="1.0" encoding="utf-8"?>
<a:themeOverride xmlns:a="http://schemas.openxmlformats.org/drawingml/2006/main">
  <a:clrScheme name="Custom 3">
    <a:dk1>
      <a:srgbClr val="232323"/>
    </a:dk1>
    <a:lt1>
      <a:srgbClr val="FFFFFF"/>
    </a:lt1>
    <a:dk2>
      <a:srgbClr val="585858"/>
    </a:dk2>
    <a:lt2>
      <a:srgbClr val="FFFFFF"/>
    </a:lt2>
    <a:accent1>
      <a:srgbClr val="65BC46"/>
    </a:accent1>
    <a:accent2>
      <a:srgbClr val="457EC1"/>
    </a:accent2>
    <a:accent3>
      <a:srgbClr val="EF4423"/>
    </a:accent3>
    <a:accent4>
      <a:srgbClr val="585858"/>
    </a:accent4>
    <a:accent5>
      <a:srgbClr val="B0D685"/>
    </a:accent5>
    <a:accent6>
      <a:srgbClr val="FFFFFF"/>
    </a:accent6>
    <a:hlink>
      <a:srgbClr val="F0ED7B"/>
    </a:hlink>
    <a:folHlink>
      <a:srgbClr val="F3EB4F"/>
    </a:folHlink>
  </a:clrScheme>
</a:themeOverride>
</file>

<file path=ppt/theme/themeOverride7.xml><?xml version="1.0" encoding="utf-8"?>
<a:themeOverride xmlns:a="http://schemas.openxmlformats.org/drawingml/2006/main">
  <a:clrScheme name="Custom 3">
    <a:dk1>
      <a:srgbClr val="232323"/>
    </a:dk1>
    <a:lt1>
      <a:srgbClr val="FFFFFF"/>
    </a:lt1>
    <a:dk2>
      <a:srgbClr val="585858"/>
    </a:dk2>
    <a:lt2>
      <a:srgbClr val="FFFFFF"/>
    </a:lt2>
    <a:accent1>
      <a:srgbClr val="65BC46"/>
    </a:accent1>
    <a:accent2>
      <a:srgbClr val="457EC1"/>
    </a:accent2>
    <a:accent3>
      <a:srgbClr val="EF4423"/>
    </a:accent3>
    <a:accent4>
      <a:srgbClr val="585858"/>
    </a:accent4>
    <a:accent5>
      <a:srgbClr val="B0D685"/>
    </a:accent5>
    <a:accent6>
      <a:srgbClr val="FFFFFF"/>
    </a:accent6>
    <a:hlink>
      <a:srgbClr val="F0ED7B"/>
    </a:hlink>
    <a:folHlink>
      <a:srgbClr val="F3EB4F"/>
    </a:folHlink>
  </a:clrScheme>
</a:themeOverride>
</file>

<file path=ppt/theme/themeOverride8.xml><?xml version="1.0" encoding="utf-8"?>
<a:themeOverride xmlns:a="http://schemas.openxmlformats.org/drawingml/2006/main">
  <a:clrScheme name="Custom 3">
    <a:dk1>
      <a:srgbClr val="232323"/>
    </a:dk1>
    <a:lt1>
      <a:srgbClr val="FFFFFF"/>
    </a:lt1>
    <a:dk2>
      <a:srgbClr val="585858"/>
    </a:dk2>
    <a:lt2>
      <a:srgbClr val="FFFFFF"/>
    </a:lt2>
    <a:accent1>
      <a:srgbClr val="65BC46"/>
    </a:accent1>
    <a:accent2>
      <a:srgbClr val="457EC1"/>
    </a:accent2>
    <a:accent3>
      <a:srgbClr val="EF4423"/>
    </a:accent3>
    <a:accent4>
      <a:srgbClr val="585858"/>
    </a:accent4>
    <a:accent5>
      <a:srgbClr val="B0D685"/>
    </a:accent5>
    <a:accent6>
      <a:srgbClr val="FFFFFF"/>
    </a:accent6>
    <a:hlink>
      <a:srgbClr val="F0ED7B"/>
    </a:hlink>
    <a:folHlink>
      <a:srgbClr val="F3EB4F"/>
    </a:folHlink>
  </a:clrScheme>
</a:themeOverride>
</file>

<file path=ppt/theme/themeOverride9.xml><?xml version="1.0" encoding="utf-8"?>
<a:themeOverride xmlns:a="http://schemas.openxmlformats.org/drawingml/2006/main">
  <a:clrScheme name="Custom 3">
    <a:dk1>
      <a:srgbClr val="232323"/>
    </a:dk1>
    <a:lt1>
      <a:srgbClr val="FFFFFF"/>
    </a:lt1>
    <a:dk2>
      <a:srgbClr val="585858"/>
    </a:dk2>
    <a:lt2>
      <a:srgbClr val="FFFFFF"/>
    </a:lt2>
    <a:accent1>
      <a:srgbClr val="65BC46"/>
    </a:accent1>
    <a:accent2>
      <a:srgbClr val="457EC1"/>
    </a:accent2>
    <a:accent3>
      <a:srgbClr val="EF4423"/>
    </a:accent3>
    <a:accent4>
      <a:srgbClr val="585858"/>
    </a:accent4>
    <a:accent5>
      <a:srgbClr val="B0D685"/>
    </a:accent5>
    <a:accent6>
      <a:srgbClr val="FFFFFF"/>
    </a:accent6>
    <a:hlink>
      <a:srgbClr val="F0ED7B"/>
    </a:hlink>
    <a:folHlink>
      <a:srgbClr val="F3EB4F"/>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A9A772780AAE043B02F447FDD204C6F" ma:contentTypeVersion="0" ma:contentTypeDescription="Create a new document." ma:contentTypeScope="" ma:versionID="8521d547e6875f8e9efeb25124febd4b">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509F06CE-5CFA-4220-B869-2AFF337BF0EC}"/>
</file>

<file path=customXml/itemProps2.xml><?xml version="1.0" encoding="utf-8"?>
<ds:datastoreItem xmlns:ds="http://schemas.openxmlformats.org/officeDocument/2006/customXml" ds:itemID="{A8479FC9-FE57-4635-BA7E-25E850270EBE}"/>
</file>

<file path=customXml/itemProps3.xml><?xml version="1.0" encoding="utf-8"?>
<ds:datastoreItem xmlns:ds="http://schemas.openxmlformats.org/officeDocument/2006/customXml" ds:itemID="{477B16E6-0C90-42FE-9C02-66A5943B9F93}"/>
</file>

<file path=docProps/app.xml><?xml version="1.0" encoding="utf-8"?>
<Properties xmlns="http://schemas.openxmlformats.org/officeDocument/2006/extended-properties" xmlns:vt="http://schemas.openxmlformats.org/officeDocument/2006/docPropsVTypes">
  <Template>BUILD_Breakout_Template _ SAMPLE for Scott 7.28</Template>
  <TotalTime>7083</TotalTime>
  <Words>1993</Words>
  <Application>Microsoft Office PowerPoint</Application>
  <PresentationFormat>Custom</PresentationFormat>
  <Paragraphs>533</Paragraphs>
  <Slides>50</Slides>
  <Notes>39</Notes>
  <HiddenSlides>0</HiddenSlides>
  <MMClips>0</MMClips>
  <ScaleCrop>false</ScaleCrop>
  <HeadingPairs>
    <vt:vector size="4" baseType="variant">
      <vt:variant>
        <vt:lpstr>Theme</vt:lpstr>
      </vt:variant>
      <vt:variant>
        <vt:i4>7</vt:i4>
      </vt:variant>
      <vt:variant>
        <vt:lpstr>Slide Titles</vt:lpstr>
      </vt:variant>
      <vt:variant>
        <vt:i4>50</vt:i4>
      </vt:variant>
    </vt:vector>
  </HeadingPairs>
  <TitlesOfParts>
    <vt:vector size="57" baseType="lpstr">
      <vt:lpstr>BUILD_Breakout_Template _ SAMPLE for Scott 7.28</vt:lpstr>
      <vt:lpstr>White with Consolas font for code slides</vt:lpstr>
      <vt:lpstr>1_BUILD_Breakout_Template _ SAMPLE for Scott 7.28</vt:lpstr>
      <vt:lpstr>2_BUILD_Breakout_Template _ SAMPLE for Scott 7.28</vt:lpstr>
      <vt:lpstr>1_White with Consolas font for code slides</vt:lpstr>
      <vt:lpstr>&lt;5-30000_BUILD_16x9&gt;</vt:lpstr>
      <vt:lpstr>1_16x9_New_Win_PPT_Template_4_compressed</vt:lpstr>
      <vt:lpstr>New Techniques to Develop Low Latency Network Apps</vt:lpstr>
      <vt:lpstr>PowerPoint Presentation</vt:lpstr>
      <vt:lpstr>Agenda</vt:lpstr>
      <vt:lpstr>The Problem:</vt:lpstr>
      <vt:lpstr>For many performance critical apps …every microsecond saved means money</vt:lpstr>
      <vt:lpstr>In the past…</vt:lpstr>
      <vt:lpstr>Windows Server 8</vt:lpstr>
      <vt:lpstr>Your app must move data quickly …but you don’t want to rewrite your entire app or depend on custom hardware</vt:lpstr>
      <vt:lpstr>Windows Server 8 delivers</vt:lpstr>
      <vt:lpstr>PowerPoint Presentation</vt:lpstr>
      <vt:lpstr>I/O Model, Phases, Elements</vt:lpstr>
      <vt:lpstr>I/O Initiation</vt:lpstr>
      <vt:lpstr>I/O Processing</vt:lpstr>
      <vt:lpstr>I/O Completion</vt:lpstr>
      <vt:lpstr>Summary</vt:lpstr>
      <vt:lpstr>RIO Buffer Handling </vt:lpstr>
      <vt:lpstr>RIO Queues</vt:lpstr>
      <vt:lpstr>RIO I/O Initiation &amp; Completion</vt:lpstr>
      <vt:lpstr>RIO Summary</vt:lpstr>
      <vt:lpstr>RIO Summary</vt:lpstr>
      <vt:lpstr>Key RIO Programming Considerations</vt:lpstr>
      <vt:lpstr>PowerPoint Presentation</vt:lpstr>
      <vt:lpstr>RIO Sockets are an extension to Winsock</vt:lpstr>
      <vt:lpstr>RIO Socket API Concepts</vt:lpstr>
      <vt:lpstr>RIO API Description</vt:lpstr>
      <vt:lpstr>RIO Request and Completion Queues</vt:lpstr>
      <vt:lpstr>RIO Request and Completion Queues</vt:lpstr>
      <vt:lpstr>Creating a RIO Socket</vt:lpstr>
      <vt:lpstr>Creating a RIO Completion Queue</vt:lpstr>
      <vt:lpstr>Creating a RIO Request Queue</vt:lpstr>
      <vt:lpstr>Send a Message </vt:lpstr>
      <vt:lpstr>Send a Message</vt:lpstr>
      <vt:lpstr>Send a Message</vt:lpstr>
      <vt:lpstr>Send a Message</vt:lpstr>
      <vt:lpstr>I/O completion alternatives</vt:lpstr>
      <vt:lpstr>Polling the Completion Queue</vt:lpstr>
      <vt:lpstr>Use RIO with IOCP and Polling</vt:lpstr>
      <vt:lpstr>Wiring up a completion port to RIO Sockets</vt:lpstr>
      <vt:lpstr>RIO API Summary</vt:lpstr>
      <vt:lpstr>PowerPoint Presentation</vt:lpstr>
      <vt:lpstr>Adding RIO to Your App</vt:lpstr>
      <vt:lpstr>PowerPoint Presentation</vt:lpstr>
      <vt:lpstr>Adding RIO to Your App</vt:lpstr>
      <vt:lpstr>Adding RIO Sockets to Your App</vt:lpstr>
      <vt:lpstr>PowerPoint Presentation</vt:lpstr>
      <vt:lpstr>For many performance critical apps …every microsecond saved means money.</vt:lpstr>
      <vt:lpstr>Windows Server 8 delivers</vt:lpstr>
      <vt:lpstr>Related sessions</vt:lpstr>
      <vt:lpstr>PowerPoint Presentation</vt:lpstr>
      <vt:lpstr>PowerPoint Presentation</vt:lpstr>
    </vt:vector>
  </TitlesOfParts>
  <Manager>&lt;Content Manager Name Here&gt;</Manager>
  <Company>Microsoft Corporation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SAC-593T: New Techniques to Develop Low Latency Network Apps</dc:title>
  <dc:subject>BUILD</dc:subject>
  <dc:creator>Ed Briggs; Ben Schultz; Osman Ertugay</dc:creator>
  <cp:keywords>Developers, IT Pros, TDMs, Technical Decision Makers, PDC, Build, Developer Conference, ISVs, Programmers, Partners</cp:keywords>
  <dc:description>Template: Sam Moore, Silver Fox Productions, Inc.
Formatting: Dana Kim-Wincapaw, Silver Fox Productions, Inc.
Event Date: September 13th–16th
Event Location: Anaheim, CA
Audience Type: External Developers, Programmers</dc:description>
  <cp:lastModifiedBy>Shows</cp:lastModifiedBy>
  <cp:revision>367</cp:revision>
  <cp:lastPrinted>2010-05-11T05:02:34Z</cp:lastPrinted>
  <dcterms:created xsi:type="dcterms:W3CDTF">2011-08-03T21:25:07Z</dcterms:created>
  <dcterms:modified xsi:type="dcterms:W3CDTF">2011-09-16T22:28:31Z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0x0101005A9A772780AAE043B02F447FDD204C6F</vt:lpwstr>
  </property>
  <property fmtid="{D5CDD505-2E9C-101B-9397-08002B2CF9AE}" pid="3" name="Product">
    <vt:lpwstr>28;#Windows|d15bdf11-7aa9-4bf1-b584-c45e6bd87557</vt:lpwstr>
  </property>
  <property fmtid="{D5CDD505-2E9C-101B-9397-08002B2CF9AE}" pid="4" name="Event Venue">
    <vt:lpwstr>210;#Anaheim CC Anaheim, CA|c525dbc1-fb46-4f9d-a196-ce33b4962b5a</vt:lpwstr>
  </property>
  <property fmtid="{D5CDD505-2E9C-101B-9397-08002B2CF9AE}" pid="5" name="Event Location">
    <vt:lpwstr>209;#Anaheim, CA|67ffa72a-1f39-45c3-9bb1-f96b5f9c92e3</vt:lpwstr>
  </property>
  <property fmtid="{D5CDD505-2E9C-101B-9397-08002B2CF9AE}" pid="6" name="Event1">
    <vt:lpwstr>211;#BUILD|daffb02e-8105-4a1d-9c8d-6ffd36a19d83</vt:lpwstr>
  </property>
  <property fmtid="{D5CDD505-2E9C-101B-9397-08002B2CF9AE}" pid="7" name="Audience">
    <vt:lpwstr>34;#Developers|389e14a2-def5-4335-8627-c0368c2934a2;#96;#Other|1d63dafe-c6b5-450d-9d7f-2a5af3513850</vt:lpwstr>
  </property>
  <property fmtid="{D5CDD505-2E9C-101B-9397-08002B2CF9AE}" pid="8" name="TrackTaxHTField0">
    <vt:lpwstr/>
  </property>
  <property fmtid="{D5CDD505-2E9C-101B-9397-08002B2CF9AE}" pid="9" name="AudienceTaxHTField0">
    <vt:lpwstr>Developers389e14a2-def5-4335-8627-c0368c2934a2Other1d63dafe-c6b5-450d-9d7f-2a5af3513850</vt:lpwstr>
  </property>
  <property fmtid="{D5CDD505-2E9C-101B-9397-08002B2CF9AE}" pid="10" name="Event End Date">
    <vt:lpwstr>2011-09-16T07:00:00+00:00</vt:lpwstr>
  </property>
  <property fmtid="{D5CDD505-2E9C-101B-9397-08002B2CF9AE}" pid="11" name="MS Speaker">
    <vt:lpwstr/>
  </property>
  <property fmtid="{D5CDD505-2E9C-101B-9397-08002B2CF9AE}" pid="12" name="Event VenueTaxHTField0">
    <vt:lpwstr>Anaheim CC Anaheim, CAc525dbc1-fb46-4f9d-a196-ce33b4962b5a</vt:lpwstr>
  </property>
  <property fmtid="{D5CDD505-2E9C-101B-9397-08002B2CF9AE}" pid="13" name="MS Content Owner">
    <vt:lpwstr>Steven Sinofsky53</vt:lpwstr>
  </property>
  <property fmtid="{D5CDD505-2E9C-101B-9397-08002B2CF9AE}" pid="14" name="TaxCatchAll">
    <vt:lpwstr>962834211210209</vt:lpwstr>
  </property>
  <property fmtid="{D5CDD505-2E9C-101B-9397-08002B2CF9AE}" pid="15" name="CampaignTaxHTField0">
    <vt:lpwstr/>
  </property>
  <property fmtid="{D5CDD505-2E9C-101B-9397-08002B2CF9AE}" pid="16" name="Event Start Date">
    <vt:lpwstr>2011-09-13T07:00:00+00:00</vt:lpwstr>
  </property>
  <property fmtid="{D5CDD505-2E9C-101B-9397-08002B2CF9AE}" pid="17" name="ProductTaxHTField0">
    <vt:lpwstr>Windowsd15bdf11-7aa9-4bf1-b584-c45e6bd87557</vt:lpwstr>
  </property>
  <property fmtid="{D5CDD505-2E9C-101B-9397-08002B2CF9AE}" pid="18" name="Event LocationTaxHTField0">
    <vt:lpwstr>Anaheim, CA67ffa72a-1f39-45c3-9bb1-f96b5f9c92e3</vt:lpwstr>
  </property>
  <property fmtid="{D5CDD505-2E9C-101B-9397-08002B2CF9AE}" pid="19" name="Event1TaxHTField0">
    <vt:lpwstr>BUILDdaffb02e-8105-4a1d-9c8d-6ffd36a19d83</vt:lpwstr>
  </property>
</Properties>
</file>